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0"/>
  </p:notesMasterIdLst>
  <p:sldIdLst>
    <p:sldId id="261" r:id="rId2"/>
    <p:sldId id="278" r:id="rId3"/>
    <p:sldId id="279" r:id="rId4"/>
    <p:sldId id="281" r:id="rId5"/>
    <p:sldId id="258" r:id="rId6"/>
    <p:sldId id="257" r:id="rId7"/>
    <p:sldId id="259" r:id="rId8"/>
    <p:sldId id="268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6600"/>
    <a:srgbClr val="FF9900"/>
    <a:srgbClr val="9900CC"/>
    <a:srgbClr val="D99B01"/>
    <a:srgbClr val="FF66CC"/>
    <a:srgbClr val="FF67AC"/>
    <a:srgbClr val="CC0099"/>
    <a:srgbClr val="FFDC47"/>
    <a:srgbClr val="5EE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474" y="-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FC93F5-7B74-46F7-B1E1-B1D35F2A58BC}" type="doc">
      <dgm:prSet loTypeId="urn:microsoft.com/office/officeart/2005/8/layout/pList2" loCatId="list" qsTypeId="urn:microsoft.com/office/officeart/2005/8/quickstyle/simple1" qsCatId="simple" csTypeId="urn:microsoft.com/office/officeart/2005/8/colors/accent1_3" csCatId="accent1" phldr="1"/>
      <dgm:spPr/>
    </dgm:pt>
    <dgm:pt modelId="{CFA3BE79-80EB-4A16-89F0-71B14CCBC081}">
      <dgm:prSet phldrT="[Texte]" custT="1"/>
      <dgm:spPr>
        <a:solidFill>
          <a:srgbClr val="FF66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l">
            <a:lnSpc>
              <a:spcPct val="100000"/>
            </a:lnSpc>
          </a:pPr>
          <a:r>
            <a:rPr lang="fr-FR" sz="1200" b="1" i="0" u="none" dirty="0" smtClean="0"/>
            <a:t>* </a:t>
          </a:r>
          <a:r>
            <a:rPr lang="fr-FR" sz="1400" b="1" i="0" u="none" dirty="0" smtClean="0"/>
            <a:t>Accompagnement</a:t>
          </a:r>
        </a:p>
        <a:p>
          <a:pPr algn="l">
            <a:lnSpc>
              <a:spcPct val="100000"/>
            </a:lnSpc>
          </a:pPr>
          <a:r>
            <a:rPr lang="fr-FR" sz="1400" b="1" i="0" u="none" dirty="0" smtClean="0"/>
            <a:t> * Transition</a:t>
          </a:r>
        </a:p>
        <a:p>
          <a:pPr algn="ctr">
            <a:lnSpc>
              <a:spcPct val="90000"/>
            </a:lnSpc>
          </a:pPr>
          <a:r>
            <a:rPr lang="fr-FR" sz="1400" b="1" dirty="0" smtClean="0"/>
            <a:t>- ISO 9001</a:t>
          </a:r>
        </a:p>
        <a:p>
          <a:pPr algn="ctr">
            <a:lnSpc>
              <a:spcPct val="90000"/>
            </a:lnSpc>
          </a:pPr>
          <a:r>
            <a:rPr lang="fr-FR" sz="1400" b="1" dirty="0" smtClean="0"/>
            <a:t>- ISO 14001</a:t>
          </a:r>
        </a:p>
        <a:p>
          <a:pPr algn="ctr">
            <a:lnSpc>
              <a:spcPct val="90000"/>
            </a:lnSpc>
          </a:pPr>
          <a:r>
            <a:rPr lang="fr-FR" sz="1400" b="1" dirty="0" smtClean="0"/>
            <a:t>- ISO  45001</a:t>
          </a:r>
        </a:p>
        <a:p>
          <a:pPr algn="ctr">
            <a:lnSpc>
              <a:spcPct val="90000"/>
            </a:lnSpc>
          </a:pPr>
          <a:r>
            <a:rPr lang="fr-FR" sz="1400" b="1" dirty="0" smtClean="0"/>
            <a:t>- ISO 22000</a:t>
          </a:r>
          <a:endParaRPr lang="fr-FR" sz="1400" b="1" dirty="0"/>
        </a:p>
      </dgm:t>
    </dgm:pt>
    <dgm:pt modelId="{4286E098-3D9F-4057-B815-F04D8717433F}" type="parTrans" cxnId="{D07DA0A3-EF80-4426-A308-2C0F42DD3282}">
      <dgm:prSet/>
      <dgm:spPr/>
      <dgm:t>
        <a:bodyPr/>
        <a:lstStyle/>
        <a:p>
          <a:endParaRPr lang="fr-FR"/>
        </a:p>
      </dgm:t>
    </dgm:pt>
    <dgm:pt modelId="{0759BDBA-B9D9-486C-88D7-CFF83D9B156F}" type="sibTrans" cxnId="{D07DA0A3-EF80-4426-A308-2C0F42DD3282}">
      <dgm:prSet/>
      <dgm:spPr/>
      <dgm:t>
        <a:bodyPr/>
        <a:lstStyle/>
        <a:p>
          <a:endParaRPr lang="fr-FR"/>
        </a:p>
      </dgm:t>
    </dgm:pt>
    <dgm:pt modelId="{3612C7CE-95BF-4B37-BD68-545219FDB999}">
      <dgm:prSet phldrT="[Texte]" custT="1"/>
      <dgm:spPr>
        <a:solidFill>
          <a:srgbClr val="9900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dirty="0" smtClean="0"/>
            <a:t>* Formation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400" b="1" dirty="0" smtClean="0"/>
            <a:t>* Ingénierie de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400" b="1" dirty="0" smtClean="0"/>
            <a:t>   formation</a:t>
          </a:r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dirty="0"/>
        </a:p>
      </dgm:t>
    </dgm:pt>
    <dgm:pt modelId="{E6E389D6-2CD0-44B5-9E61-F7C8BC805B49}" type="parTrans" cxnId="{E8E85AAE-CD33-4D9C-8A24-1BB554B13C38}">
      <dgm:prSet/>
      <dgm:spPr/>
      <dgm:t>
        <a:bodyPr/>
        <a:lstStyle/>
        <a:p>
          <a:endParaRPr lang="fr-FR"/>
        </a:p>
      </dgm:t>
    </dgm:pt>
    <dgm:pt modelId="{856970A2-6D7A-4D94-A35C-AD18D5FFE433}" type="sibTrans" cxnId="{E8E85AAE-CD33-4D9C-8A24-1BB554B13C38}">
      <dgm:prSet/>
      <dgm:spPr/>
      <dgm:t>
        <a:bodyPr/>
        <a:lstStyle/>
        <a:p>
          <a:endParaRPr lang="fr-FR"/>
        </a:p>
      </dgm:t>
    </dgm:pt>
    <dgm:pt modelId="{B32D550D-84F0-4153-88DB-4A855ED591DF}">
      <dgm:prSet phldrT="[Texte]" custT="1"/>
      <dgm:spPr>
        <a:solidFill>
          <a:schemeClr val="accent5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l"/>
          <a:r>
            <a:rPr lang="fr-FR" sz="1400" b="1" dirty="0" smtClean="0"/>
            <a:t>* Etudes</a:t>
          </a:r>
        </a:p>
        <a:p>
          <a:pPr algn="l"/>
          <a:r>
            <a:rPr lang="fr-FR" sz="1400" b="1" dirty="0" smtClean="0"/>
            <a:t>* Sécurité incendie</a:t>
          </a:r>
        </a:p>
        <a:p>
          <a:pPr algn="l"/>
          <a:r>
            <a:rPr lang="fr-FR" sz="1400" b="1" dirty="0" smtClean="0"/>
            <a:t>* Etudes de dangers</a:t>
          </a:r>
        </a:p>
        <a:p>
          <a:pPr algn="l"/>
          <a:r>
            <a:rPr lang="fr-FR" sz="1400" b="1" dirty="0" smtClean="0"/>
            <a:t>* Etudes d’impact sur l’environnement</a:t>
          </a:r>
          <a:endParaRPr lang="fr-FR" sz="1400" b="1" dirty="0"/>
        </a:p>
      </dgm:t>
    </dgm:pt>
    <dgm:pt modelId="{427DDF0D-78B9-4C58-9B11-58E0AD67929E}" type="parTrans" cxnId="{8AB7066A-FBA0-48E7-BA03-5D6C6914C2C3}">
      <dgm:prSet/>
      <dgm:spPr/>
      <dgm:t>
        <a:bodyPr/>
        <a:lstStyle/>
        <a:p>
          <a:endParaRPr lang="fr-FR"/>
        </a:p>
      </dgm:t>
    </dgm:pt>
    <dgm:pt modelId="{52716A1E-AC7D-48BE-A6ED-6DC8B66CB088}" type="sibTrans" cxnId="{8AB7066A-FBA0-48E7-BA03-5D6C6914C2C3}">
      <dgm:prSet/>
      <dgm:spPr/>
      <dgm:t>
        <a:bodyPr/>
        <a:lstStyle/>
        <a:p>
          <a:endParaRPr lang="fr-FR"/>
        </a:p>
      </dgm:t>
    </dgm:pt>
    <dgm:pt modelId="{1FE41AEB-D6DA-4B98-A047-F834A3E29228}" type="pres">
      <dgm:prSet presAssocID="{E1FC93F5-7B74-46F7-B1E1-B1D35F2A58BC}" presName="Name0" presStyleCnt="0">
        <dgm:presLayoutVars>
          <dgm:dir/>
          <dgm:resizeHandles val="exact"/>
        </dgm:presLayoutVars>
      </dgm:prSet>
      <dgm:spPr/>
    </dgm:pt>
    <dgm:pt modelId="{2BBB364D-3EF2-473B-9BD7-DC96A6364841}" type="pres">
      <dgm:prSet presAssocID="{E1FC93F5-7B74-46F7-B1E1-B1D35F2A58BC}" presName="bkgdShp" presStyleLbl="alignAccFollowNode1" presStyleIdx="0" presStyleCnt="1" custLinFactNeighborY="-16554"/>
      <dgm:spPr>
        <a:noFill/>
        <a:scene3d>
          <a:camera prst="orthographicFront"/>
          <a:lightRig rig="threePt" dir="t"/>
        </a:scene3d>
        <a:sp3d>
          <a:bevelT/>
        </a:sp3d>
      </dgm:spPr>
    </dgm:pt>
    <dgm:pt modelId="{DF274F9F-3699-4B01-98A0-C4EED8348182}" type="pres">
      <dgm:prSet presAssocID="{E1FC93F5-7B74-46F7-B1E1-B1D35F2A58BC}" presName="linComp" presStyleCnt="0"/>
      <dgm:spPr/>
    </dgm:pt>
    <dgm:pt modelId="{408139ED-1215-4D7C-8746-CFAEA9A33B13}" type="pres">
      <dgm:prSet presAssocID="{CFA3BE79-80EB-4A16-89F0-71B14CCBC081}" presName="compNode" presStyleCnt="0"/>
      <dgm:spPr/>
    </dgm:pt>
    <dgm:pt modelId="{12E3EDE4-A035-4A26-B75F-CA8095F87154}" type="pres">
      <dgm:prSet presAssocID="{CFA3BE79-80EB-4A16-89F0-71B14CCBC08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6445058-E219-4C79-9B0E-F4B921B0DEB1}" type="pres">
      <dgm:prSet presAssocID="{CFA3BE79-80EB-4A16-89F0-71B14CCBC081}" presName="invisiNode" presStyleLbl="node1" presStyleIdx="0" presStyleCnt="3"/>
      <dgm:spPr/>
    </dgm:pt>
    <dgm:pt modelId="{1DE0E1E2-6ADF-44E9-B4A4-B6C639E04DB7}" type="pres">
      <dgm:prSet presAssocID="{CFA3BE79-80EB-4A16-89F0-71B14CCBC081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</dgm:pt>
    <dgm:pt modelId="{24F698BF-3F02-4440-A0AD-6CE68FF2380A}" type="pres">
      <dgm:prSet presAssocID="{0759BDBA-B9D9-486C-88D7-CFF83D9B156F}" presName="sibTrans" presStyleLbl="sibTrans2D1" presStyleIdx="0" presStyleCnt="0"/>
      <dgm:spPr/>
      <dgm:t>
        <a:bodyPr/>
        <a:lstStyle/>
        <a:p>
          <a:endParaRPr lang="fr-FR"/>
        </a:p>
      </dgm:t>
    </dgm:pt>
    <dgm:pt modelId="{379EF724-BA0A-470F-AF3D-8E47E6C4B083}" type="pres">
      <dgm:prSet presAssocID="{3612C7CE-95BF-4B37-BD68-545219FDB999}" presName="compNode" presStyleCnt="0"/>
      <dgm:spPr/>
    </dgm:pt>
    <dgm:pt modelId="{7D25EEA7-0BCB-419E-A538-5758CD955977}" type="pres">
      <dgm:prSet presAssocID="{3612C7CE-95BF-4B37-BD68-545219FDB99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C0AFBE8-9B01-40B7-ACFE-96A0784BF81D}" type="pres">
      <dgm:prSet presAssocID="{3612C7CE-95BF-4B37-BD68-545219FDB999}" presName="invisiNode" presStyleLbl="node1" presStyleIdx="1" presStyleCnt="3"/>
      <dgm:spPr/>
    </dgm:pt>
    <dgm:pt modelId="{F05821F2-26DE-41EF-8701-44BAB7C1ED62}" type="pres">
      <dgm:prSet presAssocID="{3612C7CE-95BF-4B37-BD68-545219FDB999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B40458CC-BA90-4025-88D2-A8301E1F1D67}" type="pres">
      <dgm:prSet presAssocID="{856970A2-6D7A-4D94-A35C-AD18D5FFE433}" presName="sibTrans" presStyleLbl="sibTrans2D1" presStyleIdx="0" presStyleCnt="0"/>
      <dgm:spPr/>
      <dgm:t>
        <a:bodyPr/>
        <a:lstStyle/>
        <a:p>
          <a:endParaRPr lang="fr-FR"/>
        </a:p>
      </dgm:t>
    </dgm:pt>
    <dgm:pt modelId="{57095430-1FF9-4F61-9A4F-8F60A7B41C7F}" type="pres">
      <dgm:prSet presAssocID="{B32D550D-84F0-4153-88DB-4A855ED591DF}" presName="compNode" presStyleCnt="0"/>
      <dgm:spPr/>
    </dgm:pt>
    <dgm:pt modelId="{C869F44B-C9AB-49A5-8E48-8A51776BAFC2}" type="pres">
      <dgm:prSet presAssocID="{B32D550D-84F0-4153-88DB-4A855ED591DF}" presName="node" presStyleLbl="node1" presStyleIdx="2" presStyleCnt="3" custLinFactNeighborY="-247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E0B3803-FD22-478D-94D3-825F41A4BA56}" type="pres">
      <dgm:prSet presAssocID="{B32D550D-84F0-4153-88DB-4A855ED591DF}" presName="invisiNode" presStyleLbl="node1" presStyleIdx="2" presStyleCnt="3"/>
      <dgm:spPr/>
    </dgm:pt>
    <dgm:pt modelId="{80A98655-2EEF-4246-B049-A8537145BFA6}" type="pres">
      <dgm:prSet presAssocID="{B32D550D-84F0-4153-88DB-4A855ED591DF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</dgm:ptLst>
  <dgm:cxnLst>
    <dgm:cxn modelId="{71C21B69-F109-4F12-A869-5858F8A3E6A5}" type="presOf" srcId="{B32D550D-84F0-4153-88DB-4A855ED591DF}" destId="{C869F44B-C9AB-49A5-8E48-8A51776BAFC2}" srcOrd="0" destOrd="0" presId="urn:microsoft.com/office/officeart/2005/8/layout/pList2"/>
    <dgm:cxn modelId="{D07DA0A3-EF80-4426-A308-2C0F42DD3282}" srcId="{E1FC93F5-7B74-46F7-B1E1-B1D35F2A58BC}" destId="{CFA3BE79-80EB-4A16-89F0-71B14CCBC081}" srcOrd="0" destOrd="0" parTransId="{4286E098-3D9F-4057-B815-F04D8717433F}" sibTransId="{0759BDBA-B9D9-486C-88D7-CFF83D9B156F}"/>
    <dgm:cxn modelId="{1CD40184-792D-4F46-8B0B-B1F3046B3BB3}" type="presOf" srcId="{E1FC93F5-7B74-46F7-B1E1-B1D35F2A58BC}" destId="{1FE41AEB-D6DA-4B98-A047-F834A3E29228}" srcOrd="0" destOrd="0" presId="urn:microsoft.com/office/officeart/2005/8/layout/pList2"/>
    <dgm:cxn modelId="{E8E85AAE-CD33-4D9C-8A24-1BB554B13C38}" srcId="{E1FC93F5-7B74-46F7-B1E1-B1D35F2A58BC}" destId="{3612C7CE-95BF-4B37-BD68-545219FDB999}" srcOrd="1" destOrd="0" parTransId="{E6E389D6-2CD0-44B5-9E61-F7C8BC805B49}" sibTransId="{856970A2-6D7A-4D94-A35C-AD18D5FFE433}"/>
    <dgm:cxn modelId="{8AB7066A-FBA0-48E7-BA03-5D6C6914C2C3}" srcId="{E1FC93F5-7B74-46F7-B1E1-B1D35F2A58BC}" destId="{B32D550D-84F0-4153-88DB-4A855ED591DF}" srcOrd="2" destOrd="0" parTransId="{427DDF0D-78B9-4C58-9B11-58E0AD67929E}" sibTransId="{52716A1E-AC7D-48BE-A6ED-6DC8B66CB088}"/>
    <dgm:cxn modelId="{2BC0B6E3-5EF9-42F2-875E-D42EBE38B183}" type="presOf" srcId="{3612C7CE-95BF-4B37-BD68-545219FDB999}" destId="{7D25EEA7-0BCB-419E-A538-5758CD955977}" srcOrd="0" destOrd="0" presId="urn:microsoft.com/office/officeart/2005/8/layout/pList2"/>
    <dgm:cxn modelId="{BDBD5EFC-8DF1-4D31-B131-547B62EE18E4}" type="presOf" srcId="{CFA3BE79-80EB-4A16-89F0-71B14CCBC081}" destId="{12E3EDE4-A035-4A26-B75F-CA8095F87154}" srcOrd="0" destOrd="0" presId="urn:microsoft.com/office/officeart/2005/8/layout/pList2"/>
    <dgm:cxn modelId="{2DC34F61-6715-4CFD-8F1E-B893E7E4C4EC}" type="presOf" srcId="{0759BDBA-B9D9-486C-88D7-CFF83D9B156F}" destId="{24F698BF-3F02-4440-A0AD-6CE68FF2380A}" srcOrd="0" destOrd="0" presId="urn:microsoft.com/office/officeart/2005/8/layout/pList2"/>
    <dgm:cxn modelId="{22E047A3-FA84-4336-8B6E-D46C271AE4B2}" type="presOf" srcId="{856970A2-6D7A-4D94-A35C-AD18D5FFE433}" destId="{B40458CC-BA90-4025-88D2-A8301E1F1D67}" srcOrd="0" destOrd="0" presId="urn:microsoft.com/office/officeart/2005/8/layout/pList2"/>
    <dgm:cxn modelId="{4D549415-844C-4441-B427-24AA92A20E82}" type="presParOf" srcId="{1FE41AEB-D6DA-4B98-A047-F834A3E29228}" destId="{2BBB364D-3EF2-473B-9BD7-DC96A6364841}" srcOrd="0" destOrd="0" presId="urn:microsoft.com/office/officeart/2005/8/layout/pList2"/>
    <dgm:cxn modelId="{2A321F12-716F-4CD8-85B5-1064BC1D8D46}" type="presParOf" srcId="{1FE41AEB-D6DA-4B98-A047-F834A3E29228}" destId="{DF274F9F-3699-4B01-98A0-C4EED8348182}" srcOrd="1" destOrd="0" presId="urn:microsoft.com/office/officeart/2005/8/layout/pList2"/>
    <dgm:cxn modelId="{325FBEA8-8874-44DD-8671-6413A5C5775B}" type="presParOf" srcId="{DF274F9F-3699-4B01-98A0-C4EED8348182}" destId="{408139ED-1215-4D7C-8746-CFAEA9A33B13}" srcOrd="0" destOrd="0" presId="urn:microsoft.com/office/officeart/2005/8/layout/pList2"/>
    <dgm:cxn modelId="{F66CE905-6F89-4B85-9C05-132E0D0C8803}" type="presParOf" srcId="{408139ED-1215-4D7C-8746-CFAEA9A33B13}" destId="{12E3EDE4-A035-4A26-B75F-CA8095F87154}" srcOrd="0" destOrd="0" presId="urn:microsoft.com/office/officeart/2005/8/layout/pList2"/>
    <dgm:cxn modelId="{764FF974-286A-4D33-A402-BC67E49F40F1}" type="presParOf" srcId="{408139ED-1215-4D7C-8746-CFAEA9A33B13}" destId="{A6445058-E219-4C79-9B0E-F4B921B0DEB1}" srcOrd="1" destOrd="0" presId="urn:microsoft.com/office/officeart/2005/8/layout/pList2"/>
    <dgm:cxn modelId="{F71AFF07-9941-44FE-AFBC-B0CE1338FD1D}" type="presParOf" srcId="{408139ED-1215-4D7C-8746-CFAEA9A33B13}" destId="{1DE0E1E2-6ADF-44E9-B4A4-B6C639E04DB7}" srcOrd="2" destOrd="0" presId="urn:microsoft.com/office/officeart/2005/8/layout/pList2"/>
    <dgm:cxn modelId="{38AA7496-4B89-440F-A694-8FECD6866742}" type="presParOf" srcId="{DF274F9F-3699-4B01-98A0-C4EED8348182}" destId="{24F698BF-3F02-4440-A0AD-6CE68FF2380A}" srcOrd="1" destOrd="0" presId="urn:microsoft.com/office/officeart/2005/8/layout/pList2"/>
    <dgm:cxn modelId="{1C0413B4-741E-4DB8-BDB6-57601864F54C}" type="presParOf" srcId="{DF274F9F-3699-4B01-98A0-C4EED8348182}" destId="{379EF724-BA0A-470F-AF3D-8E47E6C4B083}" srcOrd="2" destOrd="0" presId="urn:microsoft.com/office/officeart/2005/8/layout/pList2"/>
    <dgm:cxn modelId="{E7C7FAB4-BA5C-4A80-8405-901648322563}" type="presParOf" srcId="{379EF724-BA0A-470F-AF3D-8E47E6C4B083}" destId="{7D25EEA7-0BCB-419E-A538-5758CD955977}" srcOrd="0" destOrd="0" presId="urn:microsoft.com/office/officeart/2005/8/layout/pList2"/>
    <dgm:cxn modelId="{A343E19A-EE84-444C-B58C-2D5E1F70E295}" type="presParOf" srcId="{379EF724-BA0A-470F-AF3D-8E47E6C4B083}" destId="{CC0AFBE8-9B01-40B7-ACFE-96A0784BF81D}" srcOrd="1" destOrd="0" presId="urn:microsoft.com/office/officeart/2005/8/layout/pList2"/>
    <dgm:cxn modelId="{8DF82E66-71FF-444B-9278-07B071854B68}" type="presParOf" srcId="{379EF724-BA0A-470F-AF3D-8E47E6C4B083}" destId="{F05821F2-26DE-41EF-8701-44BAB7C1ED62}" srcOrd="2" destOrd="0" presId="urn:microsoft.com/office/officeart/2005/8/layout/pList2"/>
    <dgm:cxn modelId="{CD7F2F50-8581-427F-B1B9-F9667C823AEA}" type="presParOf" srcId="{DF274F9F-3699-4B01-98A0-C4EED8348182}" destId="{B40458CC-BA90-4025-88D2-A8301E1F1D67}" srcOrd="3" destOrd="0" presId="urn:microsoft.com/office/officeart/2005/8/layout/pList2"/>
    <dgm:cxn modelId="{5EF89D4F-5540-437E-8D12-E7F987ED041C}" type="presParOf" srcId="{DF274F9F-3699-4B01-98A0-C4EED8348182}" destId="{57095430-1FF9-4F61-9A4F-8F60A7B41C7F}" srcOrd="4" destOrd="0" presId="urn:microsoft.com/office/officeart/2005/8/layout/pList2"/>
    <dgm:cxn modelId="{DBF1C03D-DF6A-45E6-BEC0-8456AD79DA75}" type="presParOf" srcId="{57095430-1FF9-4F61-9A4F-8F60A7B41C7F}" destId="{C869F44B-C9AB-49A5-8E48-8A51776BAFC2}" srcOrd="0" destOrd="0" presId="urn:microsoft.com/office/officeart/2005/8/layout/pList2"/>
    <dgm:cxn modelId="{32276EF7-AECC-411B-9708-A1445ABA0770}" type="presParOf" srcId="{57095430-1FF9-4F61-9A4F-8F60A7B41C7F}" destId="{3E0B3803-FD22-478D-94D3-825F41A4BA56}" srcOrd="1" destOrd="0" presId="urn:microsoft.com/office/officeart/2005/8/layout/pList2"/>
    <dgm:cxn modelId="{42C3A747-A43F-42D6-A562-73FCB8E3E7B4}" type="presParOf" srcId="{57095430-1FF9-4F61-9A4F-8F60A7B41C7F}" destId="{80A98655-2EEF-4246-B049-A8537145BFA6}" srcOrd="2" destOrd="0" presId="urn:microsoft.com/office/officeart/2005/8/layout/pList2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690160-D328-4B69-A035-90D3C82FA0A6}" type="doc">
      <dgm:prSet loTypeId="urn:microsoft.com/office/officeart/2005/8/layout/pList2#1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476E4177-EF8D-419E-AB8A-93E66CC82482}">
      <dgm:prSet phldrT="[Text]" custT="1"/>
      <dgm:spPr>
        <a:xfrm rot="10800000">
          <a:off x="256463" y="1828799"/>
          <a:ext cx="1471346" cy="2235200"/>
        </a:xfr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 lIns="73152" tIns="274320" rIns="73152"/>
        <a:lstStyle/>
        <a:p>
          <a:pPr algn="l" defTabSz="914400">
            <a:buNone/>
          </a:pPr>
          <a:r>
            <a:rPr lang="fr-FR" sz="1600" b="1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Qualité &amp; industrie</a:t>
          </a:r>
          <a:endParaRPr lang="fr-FR" sz="1600" b="1" noProof="0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gm:t>
    </dgm:pt>
    <dgm:pt modelId="{50A25A56-CEA1-40EB-822C-18475EA4B47A}" type="parTrans" cxnId="{9A40B199-C1E6-4AA6-9486-07915ED7CAE7}">
      <dgm:prSet/>
      <dgm:spPr/>
      <dgm:t>
        <a:bodyPr/>
        <a:lstStyle/>
        <a:p>
          <a:endParaRPr lang="fr-FR" sz="1600" b="1" noProof="0">
            <a:latin typeface="+mn-lt"/>
            <a:cs typeface="Times New Roman" pitchFamily="18" charset="0"/>
          </a:endParaRPr>
        </a:p>
      </dgm:t>
    </dgm:pt>
    <dgm:pt modelId="{A91F7A1B-DD1E-4B26-839C-2A5EF0A403AD}" type="sibTrans" cxnId="{9A40B199-C1E6-4AA6-9486-07915ED7CAE7}">
      <dgm:prSet/>
      <dgm:spPr/>
      <dgm:t>
        <a:bodyPr/>
        <a:lstStyle/>
        <a:p>
          <a:endParaRPr lang="fr-FR" sz="1600" b="1" noProof="0">
            <a:latin typeface="+mn-lt"/>
            <a:cs typeface="Times New Roman" pitchFamily="18" charset="0"/>
          </a:endParaRPr>
        </a:p>
      </dgm:t>
    </dgm:pt>
    <dgm:pt modelId="{5DD0A7D4-5781-4819-AF33-C5CE25A2D297}">
      <dgm:prSet phldrT="[Text]" custT="1"/>
      <dgm:spPr>
        <a:xfrm rot="10800000">
          <a:off x="1874945" y="1828799"/>
          <a:ext cx="1471346" cy="2235200"/>
        </a:xfr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 lIns="73152" tIns="274320" rIns="73152"/>
        <a:lstStyle/>
        <a:p>
          <a:pPr algn="l" defTabSz="914400">
            <a:buNone/>
          </a:pPr>
          <a:r>
            <a:rPr lang="fr-FR" sz="1600" b="1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Santé &amp; sécurité au travail</a:t>
          </a:r>
          <a:endParaRPr lang="fr-FR" sz="1600" b="1" noProof="0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gm:t>
    </dgm:pt>
    <dgm:pt modelId="{05B7C26E-C389-4346-849B-05526EF2C457}" type="parTrans" cxnId="{7417CC53-98FE-43F4-BF56-8508FB7DA803}">
      <dgm:prSet/>
      <dgm:spPr/>
      <dgm:t>
        <a:bodyPr/>
        <a:lstStyle/>
        <a:p>
          <a:endParaRPr lang="fr-FR" sz="1600" b="1" noProof="0">
            <a:latin typeface="+mn-lt"/>
            <a:cs typeface="Times New Roman" pitchFamily="18" charset="0"/>
          </a:endParaRPr>
        </a:p>
      </dgm:t>
    </dgm:pt>
    <dgm:pt modelId="{FD53903F-8A86-4D24-917A-36748269F973}" type="sibTrans" cxnId="{7417CC53-98FE-43F4-BF56-8508FB7DA803}">
      <dgm:prSet/>
      <dgm:spPr/>
      <dgm:t>
        <a:bodyPr/>
        <a:lstStyle/>
        <a:p>
          <a:endParaRPr lang="fr-FR" sz="1600" b="1" noProof="0">
            <a:latin typeface="+mn-lt"/>
            <a:cs typeface="Times New Roman" pitchFamily="18" charset="0"/>
          </a:endParaRPr>
        </a:p>
      </dgm:t>
    </dgm:pt>
    <dgm:pt modelId="{77AF15ED-F058-4A0B-B979-9880C6062DF0}">
      <dgm:prSet phldrT="[Text]" custT="1"/>
      <dgm:spPr>
        <a:xfrm rot="10800000">
          <a:off x="3493426" y="1828799"/>
          <a:ext cx="1471346" cy="2235200"/>
        </a:xfr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 lIns="73152" tIns="274320" rIns="73152"/>
        <a:lstStyle/>
        <a:p>
          <a:pPr algn="l" defTabSz="914400">
            <a:buNone/>
          </a:pPr>
          <a:r>
            <a:rPr lang="fr-FR" sz="1600" b="1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Management environnemental</a:t>
          </a:r>
          <a:endParaRPr lang="fr-FR" sz="1600" b="1" noProof="0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gm:t>
    </dgm:pt>
    <dgm:pt modelId="{0DF2CDB2-0880-4047-8447-A17EAE7580E4}" type="parTrans" cxnId="{CD3B69F4-72CF-49E2-8926-8FD63E771977}">
      <dgm:prSet/>
      <dgm:spPr/>
      <dgm:t>
        <a:bodyPr/>
        <a:lstStyle/>
        <a:p>
          <a:endParaRPr lang="fr-FR" sz="1600" b="1" noProof="0">
            <a:latin typeface="+mn-lt"/>
            <a:cs typeface="Times New Roman" pitchFamily="18" charset="0"/>
          </a:endParaRPr>
        </a:p>
      </dgm:t>
    </dgm:pt>
    <dgm:pt modelId="{E3B236AA-E864-46E4-BC91-F2D73633FEA4}" type="sibTrans" cxnId="{CD3B69F4-72CF-49E2-8926-8FD63E771977}">
      <dgm:prSet/>
      <dgm:spPr/>
      <dgm:t>
        <a:bodyPr/>
        <a:lstStyle/>
        <a:p>
          <a:endParaRPr lang="fr-FR" sz="1600" b="1" noProof="0">
            <a:latin typeface="+mn-lt"/>
            <a:cs typeface="Times New Roman" pitchFamily="18" charset="0"/>
          </a:endParaRPr>
        </a:p>
      </dgm:t>
    </dgm:pt>
    <dgm:pt modelId="{5DF8D196-4D3D-4940-9F32-682169997D7A}">
      <dgm:prSet phldrT="[Text]" custT="1"/>
      <dgm:spPr>
        <a:xfrm rot="10800000">
          <a:off x="5111908" y="1828799"/>
          <a:ext cx="1471346" cy="2235200"/>
        </a:xfr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 lIns="73152" tIns="274320" rIns="73152"/>
        <a:lstStyle/>
        <a:p>
          <a:pPr algn="l" defTabSz="914400">
            <a:buNone/>
          </a:pPr>
          <a:r>
            <a:rPr lang="fr-FR" sz="1600" b="1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Sécurité</a:t>
          </a:r>
          <a:r>
            <a:rPr lang="fr-FR" sz="1600" b="1" baseline="0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 alimentaire</a:t>
          </a:r>
          <a:endParaRPr lang="fr-FR" sz="1600" b="1" noProof="0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gm:t>
    </dgm:pt>
    <dgm:pt modelId="{51CE1848-AB2A-4E28-8CF5-8442E546E0C5}" type="parTrans" cxnId="{B9B85342-AC50-4E97-8E9E-2FD870B1E881}">
      <dgm:prSet/>
      <dgm:spPr/>
      <dgm:t>
        <a:bodyPr/>
        <a:lstStyle/>
        <a:p>
          <a:endParaRPr lang="fr-FR" sz="1600" b="1" noProof="0">
            <a:latin typeface="+mn-lt"/>
            <a:cs typeface="Times New Roman" pitchFamily="18" charset="0"/>
          </a:endParaRPr>
        </a:p>
      </dgm:t>
    </dgm:pt>
    <dgm:pt modelId="{90C1E242-23BD-452C-B222-DCFA2D4DAE3B}" type="sibTrans" cxnId="{B9B85342-AC50-4E97-8E9E-2FD870B1E881}">
      <dgm:prSet/>
      <dgm:spPr/>
      <dgm:t>
        <a:bodyPr/>
        <a:lstStyle/>
        <a:p>
          <a:endParaRPr lang="fr-FR" sz="1600" b="1" noProof="0">
            <a:latin typeface="+mn-lt"/>
            <a:cs typeface="Times New Roman" pitchFamily="18" charset="0"/>
          </a:endParaRPr>
        </a:p>
      </dgm:t>
    </dgm:pt>
    <dgm:pt modelId="{E22AD1FE-0423-4477-AAAD-E5B1337C63EF}">
      <dgm:prSet custT="1"/>
      <dgm:spPr>
        <a:xfrm rot="10800000">
          <a:off x="6730389" y="1828799"/>
          <a:ext cx="1471346" cy="2235200"/>
        </a:xfrm>
        <a:solidFill>
          <a:schemeClr val="accent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fr-FR" sz="1600" b="1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Administration des entreprises</a:t>
          </a:r>
          <a:endParaRPr lang="fr-FR" sz="1600" b="1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gm:t>
    </dgm:pt>
    <dgm:pt modelId="{6AE367DA-F80D-42E5-B977-AAF6AB1CD2A1}" type="parTrans" cxnId="{B3551431-8D44-405C-B92F-B669BBEFFDC3}">
      <dgm:prSet/>
      <dgm:spPr/>
      <dgm:t>
        <a:bodyPr/>
        <a:lstStyle/>
        <a:p>
          <a:endParaRPr lang="fr-FR" sz="1600" b="1">
            <a:latin typeface="+mn-lt"/>
            <a:cs typeface="Times New Roman" pitchFamily="18" charset="0"/>
          </a:endParaRPr>
        </a:p>
      </dgm:t>
    </dgm:pt>
    <dgm:pt modelId="{A4D32B11-025B-44A6-8218-F24D4DEE210A}" type="sibTrans" cxnId="{B3551431-8D44-405C-B92F-B669BBEFFDC3}">
      <dgm:prSet/>
      <dgm:spPr/>
      <dgm:t>
        <a:bodyPr/>
        <a:lstStyle/>
        <a:p>
          <a:endParaRPr lang="fr-FR" sz="1600" b="1">
            <a:latin typeface="+mn-lt"/>
            <a:cs typeface="Times New Roman" pitchFamily="18" charset="0"/>
          </a:endParaRPr>
        </a:p>
      </dgm:t>
    </dgm:pt>
    <dgm:pt modelId="{9E4DC8AD-1AC7-4E53-B32C-25202AFDB195}" type="pres">
      <dgm:prSet presAssocID="{AA690160-D328-4B69-A035-90D3C82FA0A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CBF4AF3-FAB8-444C-81AB-52C89640E279}" type="pres">
      <dgm:prSet presAssocID="{AA690160-D328-4B69-A035-90D3C82FA0A6}" presName="bkgdShp" presStyleLbl="alignAccFollowNode1" presStyleIdx="0" presStyleCnt="1"/>
      <dgm:spPr>
        <a:xfrm>
          <a:off x="0" y="0"/>
          <a:ext cx="8458200" cy="1828800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9525" cap="flat" cmpd="sng" algn="ctr">
          <a:solidFill>
            <a:srgbClr val="71685A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fr-FR"/>
        </a:p>
      </dgm:t>
    </dgm:pt>
    <dgm:pt modelId="{78248EF9-FFBB-4EB0-94C4-16A1D0A1A170}" type="pres">
      <dgm:prSet presAssocID="{AA690160-D328-4B69-A035-90D3C82FA0A6}" presName="linComp" presStyleCnt="0"/>
      <dgm:spPr/>
    </dgm:pt>
    <dgm:pt modelId="{CC8831C0-DF59-484B-83B2-A708366B3EB6}" type="pres">
      <dgm:prSet presAssocID="{476E4177-EF8D-419E-AB8A-93E66CC82482}" presName="compNode" presStyleCnt="0"/>
      <dgm:spPr/>
    </dgm:pt>
    <dgm:pt modelId="{2572025E-E8B8-4F94-94D0-DC22D7F762FB}" type="pres">
      <dgm:prSet presAssocID="{476E4177-EF8D-419E-AB8A-93E66CC82482}" presName="node" presStyleLbl="node1" presStyleIdx="0" presStyleCnt="5">
        <dgm:presLayoutVars>
          <dgm:bulletEnabled val="1"/>
        </dgm:presLayoutVars>
      </dgm:prSet>
      <dgm:spPr>
        <a:prstGeom prst="round2SameRect">
          <a:avLst>
            <a:gd name="adj1" fmla="val 10500"/>
            <a:gd name="adj2" fmla="val 0"/>
          </a:avLst>
        </a:prstGeom>
      </dgm:spPr>
      <dgm:t>
        <a:bodyPr/>
        <a:lstStyle/>
        <a:p>
          <a:endParaRPr lang="en-US"/>
        </a:p>
      </dgm:t>
    </dgm:pt>
    <dgm:pt modelId="{2E2B4276-DB06-4C66-80FF-919CDE10A5FE}" type="pres">
      <dgm:prSet presAssocID="{476E4177-EF8D-419E-AB8A-93E66CC82482}" presName="invisiNode" presStyleLbl="node1" presStyleIdx="0" presStyleCnt="5"/>
      <dgm:spPr/>
    </dgm:pt>
    <dgm:pt modelId="{C43EB61A-2E04-409F-8F87-79F190ED3CE0}" type="pres">
      <dgm:prSet presAssocID="{476E4177-EF8D-419E-AB8A-93E66CC82482}" presName="imagNode" presStyleLbl="fgImgPlace1" presStyleIdx="0" presStyleCnt="5"/>
      <dgm:spPr>
        <a:xfrm>
          <a:off x="256463" y="243840"/>
          <a:ext cx="1471346" cy="134112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</dgm:pt>
    <dgm:pt modelId="{3DB5F289-A8C3-40D5-8393-8636D9BFFD29}" type="pres">
      <dgm:prSet presAssocID="{A91F7A1B-DD1E-4B26-839C-2A5EF0A403AD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C509E44-86D3-42D8-94FF-9B9788BAB857}" type="pres">
      <dgm:prSet presAssocID="{5DD0A7D4-5781-4819-AF33-C5CE25A2D297}" presName="compNode" presStyleCnt="0"/>
      <dgm:spPr/>
    </dgm:pt>
    <dgm:pt modelId="{E4B0666F-2CF1-4C21-A251-46E6EBFF7C1D}" type="pres">
      <dgm:prSet presAssocID="{5DD0A7D4-5781-4819-AF33-C5CE25A2D297}" presName="node" presStyleLbl="node1" presStyleIdx="1" presStyleCnt="5">
        <dgm:presLayoutVars>
          <dgm:bulletEnabled val="1"/>
        </dgm:presLayoutVars>
      </dgm:prSet>
      <dgm:spPr>
        <a:prstGeom prst="round2SameRect">
          <a:avLst>
            <a:gd name="adj1" fmla="val 10500"/>
            <a:gd name="adj2" fmla="val 0"/>
          </a:avLst>
        </a:prstGeom>
      </dgm:spPr>
      <dgm:t>
        <a:bodyPr/>
        <a:lstStyle/>
        <a:p>
          <a:endParaRPr lang="en-US"/>
        </a:p>
      </dgm:t>
    </dgm:pt>
    <dgm:pt modelId="{BBFA0B92-8C45-4EAA-A200-A78384D846A7}" type="pres">
      <dgm:prSet presAssocID="{5DD0A7D4-5781-4819-AF33-C5CE25A2D297}" presName="invisiNode" presStyleLbl="node1" presStyleIdx="1" presStyleCnt="5"/>
      <dgm:spPr/>
    </dgm:pt>
    <dgm:pt modelId="{BF646D7A-C7D0-4489-A68F-61F32B7DB0C6}" type="pres">
      <dgm:prSet presAssocID="{5DD0A7D4-5781-4819-AF33-C5CE25A2D297}" presName="imagNode" presStyleLbl="fgImgPlace1" presStyleIdx="1" presStyleCnt="5"/>
      <dgm:spPr>
        <a:xfrm>
          <a:off x="1874945" y="243840"/>
          <a:ext cx="1471346" cy="134112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</dgm:pt>
    <dgm:pt modelId="{CAAEED2F-AC44-4514-84C2-160FDC42F579}" type="pres">
      <dgm:prSet presAssocID="{FD53903F-8A86-4D24-917A-36748269F973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617A269-0CD9-4948-9932-FA1AD12DE27E}" type="pres">
      <dgm:prSet presAssocID="{77AF15ED-F058-4A0B-B979-9880C6062DF0}" presName="compNode" presStyleCnt="0"/>
      <dgm:spPr/>
    </dgm:pt>
    <dgm:pt modelId="{5284ED54-4761-44DA-8086-D5FD397A1C95}" type="pres">
      <dgm:prSet presAssocID="{77AF15ED-F058-4A0B-B979-9880C6062DF0}" presName="node" presStyleLbl="node1" presStyleIdx="2" presStyleCnt="5">
        <dgm:presLayoutVars>
          <dgm:bulletEnabled val="1"/>
        </dgm:presLayoutVars>
      </dgm:prSet>
      <dgm:spPr>
        <a:prstGeom prst="round2SameRect">
          <a:avLst>
            <a:gd name="adj1" fmla="val 10500"/>
            <a:gd name="adj2" fmla="val 0"/>
          </a:avLst>
        </a:prstGeom>
      </dgm:spPr>
      <dgm:t>
        <a:bodyPr/>
        <a:lstStyle/>
        <a:p>
          <a:endParaRPr lang="en-US"/>
        </a:p>
      </dgm:t>
    </dgm:pt>
    <dgm:pt modelId="{9666B65F-B8AB-44AD-8F33-AF566667E781}" type="pres">
      <dgm:prSet presAssocID="{77AF15ED-F058-4A0B-B979-9880C6062DF0}" presName="invisiNode" presStyleLbl="node1" presStyleIdx="2" presStyleCnt="5"/>
      <dgm:spPr/>
    </dgm:pt>
    <dgm:pt modelId="{41BC1ABA-1F87-4B1E-94EC-41724CD12655}" type="pres">
      <dgm:prSet presAssocID="{77AF15ED-F058-4A0B-B979-9880C6062DF0}" presName="imagNode" presStyleLbl="fgImgPlace1" presStyleIdx="2" presStyleCnt="5"/>
      <dgm:spPr>
        <a:xfrm>
          <a:off x="3493426" y="243840"/>
          <a:ext cx="1471346" cy="134112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</dgm:pt>
    <dgm:pt modelId="{A9D6457D-CBBF-4A28-8C38-C3F75EA43CF1}" type="pres">
      <dgm:prSet presAssocID="{E3B236AA-E864-46E4-BC91-F2D73633FEA4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DFA4098-C274-4C84-9513-F0698696D98A}" type="pres">
      <dgm:prSet presAssocID="{5DF8D196-4D3D-4940-9F32-682169997D7A}" presName="compNode" presStyleCnt="0"/>
      <dgm:spPr/>
    </dgm:pt>
    <dgm:pt modelId="{87B5BDBA-3C7A-41F1-8C33-F13937A84B36}" type="pres">
      <dgm:prSet presAssocID="{5DF8D196-4D3D-4940-9F32-682169997D7A}" presName="node" presStyleLbl="node1" presStyleIdx="3" presStyleCnt="5">
        <dgm:presLayoutVars>
          <dgm:bulletEnabled val="1"/>
        </dgm:presLayoutVars>
      </dgm:prSet>
      <dgm:spPr>
        <a:prstGeom prst="round2SameRect">
          <a:avLst>
            <a:gd name="adj1" fmla="val 10500"/>
            <a:gd name="adj2" fmla="val 0"/>
          </a:avLst>
        </a:prstGeom>
      </dgm:spPr>
      <dgm:t>
        <a:bodyPr/>
        <a:lstStyle/>
        <a:p>
          <a:endParaRPr lang="en-US"/>
        </a:p>
      </dgm:t>
    </dgm:pt>
    <dgm:pt modelId="{928528D1-DD5F-4687-9BFE-878C43D23D5D}" type="pres">
      <dgm:prSet presAssocID="{5DF8D196-4D3D-4940-9F32-682169997D7A}" presName="invisiNode" presStyleLbl="node1" presStyleIdx="3" presStyleCnt="5"/>
      <dgm:spPr/>
    </dgm:pt>
    <dgm:pt modelId="{D88C7409-AB93-4FE3-A61D-F51EE8A4B008}" type="pres">
      <dgm:prSet presAssocID="{5DF8D196-4D3D-4940-9F32-682169997D7A}" presName="imagNode" presStyleLbl="fgImgPlace1" presStyleIdx="3" presStyleCnt="5"/>
      <dgm:spPr>
        <a:xfrm>
          <a:off x="5111908" y="243840"/>
          <a:ext cx="1471346" cy="134112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</dgm:pt>
    <dgm:pt modelId="{CA6E58D0-F06D-4082-9183-0F2955E6C631}" type="pres">
      <dgm:prSet presAssocID="{90C1E242-23BD-452C-B222-DCFA2D4DAE3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69D00DE0-3D2C-44CB-88AD-773B4A7AF08C}" type="pres">
      <dgm:prSet presAssocID="{E22AD1FE-0423-4477-AAAD-E5B1337C63EF}" presName="compNode" presStyleCnt="0"/>
      <dgm:spPr/>
    </dgm:pt>
    <dgm:pt modelId="{A482EA0E-4E3E-4C8B-939A-FD8112A6287F}" type="pres">
      <dgm:prSet presAssocID="{E22AD1FE-0423-4477-AAAD-E5B1337C63EF}" presName="node" presStyleLbl="node1" presStyleIdx="4" presStyleCnt="5">
        <dgm:presLayoutVars>
          <dgm:bulletEnabled val="1"/>
        </dgm:presLayoutVars>
      </dgm:prSet>
      <dgm:spPr>
        <a:prstGeom prst="round2SameRect">
          <a:avLst>
            <a:gd name="adj1" fmla="val 10500"/>
            <a:gd name="adj2" fmla="val 0"/>
          </a:avLst>
        </a:prstGeom>
      </dgm:spPr>
      <dgm:t>
        <a:bodyPr/>
        <a:lstStyle/>
        <a:p>
          <a:endParaRPr lang="fr-FR"/>
        </a:p>
      </dgm:t>
    </dgm:pt>
    <dgm:pt modelId="{6F3413DE-A442-437E-95E1-878F780265A5}" type="pres">
      <dgm:prSet presAssocID="{E22AD1FE-0423-4477-AAAD-E5B1337C63EF}" presName="invisiNode" presStyleLbl="node1" presStyleIdx="4" presStyleCnt="5"/>
      <dgm:spPr/>
    </dgm:pt>
    <dgm:pt modelId="{B9AE0A65-23DF-48B8-B989-1586146201E2}" type="pres">
      <dgm:prSet presAssocID="{E22AD1FE-0423-4477-AAAD-E5B1337C63EF}" presName="imagNode" presStyleLbl="fgImgPlace1" presStyleIdx="4" presStyleCnt="5"/>
      <dgm:spPr>
        <a:xfrm>
          <a:off x="6730389" y="243840"/>
          <a:ext cx="1471346" cy="134112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</dgm:pt>
  </dgm:ptLst>
  <dgm:cxnLst>
    <dgm:cxn modelId="{7417CC53-98FE-43F4-BF56-8508FB7DA803}" srcId="{AA690160-D328-4B69-A035-90D3C82FA0A6}" destId="{5DD0A7D4-5781-4819-AF33-C5CE25A2D297}" srcOrd="1" destOrd="0" parTransId="{05B7C26E-C389-4346-849B-05526EF2C457}" sibTransId="{FD53903F-8A86-4D24-917A-36748269F973}"/>
    <dgm:cxn modelId="{CD3B69F4-72CF-49E2-8926-8FD63E771977}" srcId="{AA690160-D328-4B69-A035-90D3C82FA0A6}" destId="{77AF15ED-F058-4A0B-B979-9880C6062DF0}" srcOrd="2" destOrd="0" parTransId="{0DF2CDB2-0880-4047-8447-A17EAE7580E4}" sibTransId="{E3B236AA-E864-46E4-BC91-F2D73633FEA4}"/>
    <dgm:cxn modelId="{15D0B1D9-22E3-4DC3-809C-27F5BAF104B7}" type="presOf" srcId="{E22AD1FE-0423-4477-AAAD-E5B1337C63EF}" destId="{A482EA0E-4E3E-4C8B-939A-FD8112A6287F}" srcOrd="0" destOrd="0" presId="urn:microsoft.com/office/officeart/2005/8/layout/pList2#1"/>
    <dgm:cxn modelId="{9C28EB43-4B40-47F1-8ECE-874F614A2820}" type="presOf" srcId="{90C1E242-23BD-452C-B222-DCFA2D4DAE3B}" destId="{CA6E58D0-F06D-4082-9183-0F2955E6C631}" srcOrd="0" destOrd="0" presId="urn:microsoft.com/office/officeart/2005/8/layout/pList2#1"/>
    <dgm:cxn modelId="{B9B85342-AC50-4E97-8E9E-2FD870B1E881}" srcId="{AA690160-D328-4B69-A035-90D3C82FA0A6}" destId="{5DF8D196-4D3D-4940-9F32-682169997D7A}" srcOrd="3" destOrd="0" parTransId="{51CE1848-AB2A-4E28-8CF5-8442E546E0C5}" sibTransId="{90C1E242-23BD-452C-B222-DCFA2D4DAE3B}"/>
    <dgm:cxn modelId="{B9289A38-04F9-46EA-9CAF-543DCB7D49B8}" type="presOf" srcId="{FD53903F-8A86-4D24-917A-36748269F973}" destId="{CAAEED2F-AC44-4514-84C2-160FDC42F579}" srcOrd="0" destOrd="0" presId="urn:microsoft.com/office/officeart/2005/8/layout/pList2#1"/>
    <dgm:cxn modelId="{F3A6759D-C6BC-4C92-9B51-98F5A628FABD}" type="presOf" srcId="{AA690160-D328-4B69-A035-90D3C82FA0A6}" destId="{9E4DC8AD-1AC7-4E53-B32C-25202AFDB195}" srcOrd="0" destOrd="0" presId="urn:microsoft.com/office/officeart/2005/8/layout/pList2#1"/>
    <dgm:cxn modelId="{EDD4EFAD-E79B-48F6-9915-A8C68A62E0D9}" type="presOf" srcId="{A91F7A1B-DD1E-4B26-839C-2A5EF0A403AD}" destId="{3DB5F289-A8C3-40D5-8393-8636D9BFFD29}" srcOrd="0" destOrd="0" presId="urn:microsoft.com/office/officeart/2005/8/layout/pList2#1"/>
    <dgm:cxn modelId="{9A40B199-C1E6-4AA6-9486-07915ED7CAE7}" srcId="{AA690160-D328-4B69-A035-90D3C82FA0A6}" destId="{476E4177-EF8D-419E-AB8A-93E66CC82482}" srcOrd="0" destOrd="0" parTransId="{50A25A56-CEA1-40EB-822C-18475EA4B47A}" sibTransId="{A91F7A1B-DD1E-4B26-839C-2A5EF0A403AD}"/>
    <dgm:cxn modelId="{F850960D-F801-449F-B573-674F5CC08134}" type="presOf" srcId="{5DF8D196-4D3D-4940-9F32-682169997D7A}" destId="{87B5BDBA-3C7A-41F1-8C33-F13937A84B36}" srcOrd="0" destOrd="0" presId="urn:microsoft.com/office/officeart/2005/8/layout/pList2#1"/>
    <dgm:cxn modelId="{6506F02D-CE94-4BD6-8943-F029D20FDC52}" type="presOf" srcId="{77AF15ED-F058-4A0B-B979-9880C6062DF0}" destId="{5284ED54-4761-44DA-8086-D5FD397A1C95}" srcOrd="0" destOrd="0" presId="urn:microsoft.com/office/officeart/2005/8/layout/pList2#1"/>
    <dgm:cxn modelId="{64F498A2-F58C-488D-8A12-04D73CACA16B}" type="presOf" srcId="{E3B236AA-E864-46E4-BC91-F2D73633FEA4}" destId="{A9D6457D-CBBF-4A28-8C38-C3F75EA43CF1}" srcOrd="0" destOrd="0" presId="urn:microsoft.com/office/officeart/2005/8/layout/pList2#1"/>
    <dgm:cxn modelId="{B3551431-8D44-405C-B92F-B669BBEFFDC3}" srcId="{AA690160-D328-4B69-A035-90D3C82FA0A6}" destId="{E22AD1FE-0423-4477-AAAD-E5B1337C63EF}" srcOrd="4" destOrd="0" parTransId="{6AE367DA-F80D-42E5-B977-AAF6AB1CD2A1}" sibTransId="{A4D32B11-025B-44A6-8218-F24D4DEE210A}"/>
    <dgm:cxn modelId="{54488D8F-5474-489A-AB9F-7A3EEBE305F6}" type="presOf" srcId="{476E4177-EF8D-419E-AB8A-93E66CC82482}" destId="{2572025E-E8B8-4F94-94D0-DC22D7F762FB}" srcOrd="0" destOrd="0" presId="urn:microsoft.com/office/officeart/2005/8/layout/pList2#1"/>
    <dgm:cxn modelId="{0E3C1CB4-89B7-413B-9152-708775DD3042}" type="presOf" srcId="{5DD0A7D4-5781-4819-AF33-C5CE25A2D297}" destId="{E4B0666F-2CF1-4C21-A251-46E6EBFF7C1D}" srcOrd="0" destOrd="0" presId="urn:microsoft.com/office/officeart/2005/8/layout/pList2#1"/>
    <dgm:cxn modelId="{177C8A42-2C03-467A-951B-DA27F5E2901A}" type="presParOf" srcId="{9E4DC8AD-1AC7-4E53-B32C-25202AFDB195}" destId="{ACBF4AF3-FAB8-444C-81AB-52C89640E279}" srcOrd="0" destOrd="0" presId="urn:microsoft.com/office/officeart/2005/8/layout/pList2#1"/>
    <dgm:cxn modelId="{22A688DF-682F-4F69-AB08-167EA447A7F7}" type="presParOf" srcId="{9E4DC8AD-1AC7-4E53-B32C-25202AFDB195}" destId="{78248EF9-FFBB-4EB0-94C4-16A1D0A1A170}" srcOrd="1" destOrd="0" presId="urn:microsoft.com/office/officeart/2005/8/layout/pList2#1"/>
    <dgm:cxn modelId="{FCB566B0-41E6-46EA-A599-C4FC877C2765}" type="presParOf" srcId="{78248EF9-FFBB-4EB0-94C4-16A1D0A1A170}" destId="{CC8831C0-DF59-484B-83B2-A708366B3EB6}" srcOrd="0" destOrd="0" presId="urn:microsoft.com/office/officeart/2005/8/layout/pList2#1"/>
    <dgm:cxn modelId="{9751A963-D8C1-4DCB-9809-CA15093BA95C}" type="presParOf" srcId="{CC8831C0-DF59-484B-83B2-A708366B3EB6}" destId="{2572025E-E8B8-4F94-94D0-DC22D7F762FB}" srcOrd="0" destOrd="0" presId="urn:microsoft.com/office/officeart/2005/8/layout/pList2#1"/>
    <dgm:cxn modelId="{DC8A752B-2C66-4373-8132-D8257C9EEA0A}" type="presParOf" srcId="{CC8831C0-DF59-484B-83B2-A708366B3EB6}" destId="{2E2B4276-DB06-4C66-80FF-919CDE10A5FE}" srcOrd="1" destOrd="0" presId="urn:microsoft.com/office/officeart/2005/8/layout/pList2#1"/>
    <dgm:cxn modelId="{0BFA2D03-59B9-47BF-AD0F-A12988107CE6}" type="presParOf" srcId="{CC8831C0-DF59-484B-83B2-A708366B3EB6}" destId="{C43EB61A-2E04-409F-8F87-79F190ED3CE0}" srcOrd="2" destOrd="0" presId="urn:microsoft.com/office/officeart/2005/8/layout/pList2#1"/>
    <dgm:cxn modelId="{756A9E65-3495-4B06-BB2D-9BF94B5DCDAE}" type="presParOf" srcId="{78248EF9-FFBB-4EB0-94C4-16A1D0A1A170}" destId="{3DB5F289-A8C3-40D5-8393-8636D9BFFD29}" srcOrd="1" destOrd="0" presId="urn:microsoft.com/office/officeart/2005/8/layout/pList2#1"/>
    <dgm:cxn modelId="{DC6FEB9E-CD02-42FD-BCCB-9ED5C30F3E8F}" type="presParOf" srcId="{78248EF9-FFBB-4EB0-94C4-16A1D0A1A170}" destId="{0C509E44-86D3-42D8-94FF-9B9788BAB857}" srcOrd="2" destOrd="0" presId="urn:microsoft.com/office/officeart/2005/8/layout/pList2#1"/>
    <dgm:cxn modelId="{484025DD-FB71-4CC1-9704-DFE19A3069F9}" type="presParOf" srcId="{0C509E44-86D3-42D8-94FF-9B9788BAB857}" destId="{E4B0666F-2CF1-4C21-A251-46E6EBFF7C1D}" srcOrd="0" destOrd="0" presId="urn:microsoft.com/office/officeart/2005/8/layout/pList2#1"/>
    <dgm:cxn modelId="{82262ECE-BD3F-4C95-9533-D4412444E406}" type="presParOf" srcId="{0C509E44-86D3-42D8-94FF-9B9788BAB857}" destId="{BBFA0B92-8C45-4EAA-A200-A78384D846A7}" srcOrd="1" destOrd="0" presId="urn:microsoft.com/office/officeart/2005/8/layout/pList2#1"/>
    <dgm:cxn modelId="{B52AD5A1-497E-4654-95BE-E2C9AD9A0681}" type="presParOf" srcId="{0C509E44-86D3-42D8-94FF-9B9788BAB857}" destId="{BF646D7A-C7D0-4489-A68F-61F32B7DB0C6}" srcOrd="2" destOrd="0" presId="urn:microsoft.com/office/officeart/2005/8/layout/pList2#1"/>
    <dgm:cxn modelId="{8A4B779B-10A9-422C-8B28-DA8A528DAA1B}" type="presParOf" srcId="{78248EF9-FFBB-4EB0-94C4-16A1D0A1A170}" destId="{CAAEED2F-AC44-4514-84C2-160FDC42F579}" srcOrd="3" destOrd="0" presId="urn:microsoft.com/office/officeart/2005/8/layout/pList2#1"/>
    <dgm:cxn modelId="{BBDF51F2-BC48-4D01-9C81-8AA5C015C72D}" type="presParOf" srcId="{78248EF9-FFBB-4EB0-94C4-16A1D0A1A170}" destId="{3617A269-0CD9-4948-9932-FA1AD12DE27E}" srcOrd="4" destOrd="0" presId="urn:microsoft.com/office/officeart/2005/8/layout/pList2#1"/>
    <dgm:cxn modelId="{7F28BA54-0F07-4E50-8BA7-3DAFC8C15257}" type="presParOf" srcId="{3617A269-0CD9-4948-9932-FA1AD12DE27E}" destId="{5284ED54-4761-44DA-8086-D5FD397A1C95}" srcOrd="0" destOrd="0" presId="urn:microsoft.com/office/officeart/2005/8/layout/pList2#1"/>
    <dgm:cxn modelId="{212A7EA1-2073-4A10-9F4B-4E794ECA37DB}" type="presParOf" srcId="{3617A269-0CD9-4948-9932-FA1AD12DE27E}" destId="{9666B65F-B8AB-44AD-8F33-AF566667E781}" srcOrd="1" destOrd="0" presId="urn:microsoft.com/office/officeart/2005/8/layout/pList2#1"/>
    <dgm:cxn modelId="{93C756F0-932E-4D5E-948C-C75F15AF0A30}" type="presParOf" srcId="{3617A269-0CD9-4948-9932-FA1AD12DE27E}" destId="{41BC1ABA-1F87-4B1E-94EC-41724CD12655}" srcOrd="2" destOrd="0" presId="urn:microsoft.com/office/officeart/2005/8/layout/pList2#1"/>
    <dgm:cxn modelId="{532A0C92-626D-43F1-B9D7-B2027A1EF654}" type="presParOf" srcId="{78248EF9-FFBB-4EB0-94C4-16A1D0A1A170}" destId="{A9D6457D-CBBF-4A28-8C38-C3F75EA43CF1}" srcOrd="5" destOrd="0" presId="urn:microsoft.com/office/officeart/2005/8/layout/pList2#1"/>
    <dgm:cxn modelId="{BB0DDE19-4932-47D1-A5BF-8C528FAF9066}" type="presParOf" srcId="{78248EF9-FFBB-4EB0-94C4-16A1D0A1A170}" destId="{CDFA4098-C274-4C84-9513-F0698696D98A}" srcOrd="6" destOrd="0" presId="urn:microsoft.com/office/officeart/2005/8/layout/pList2#1"/>
    <dgm:cxn modelId="{C5A1C899-8359-407A-9727-2CD232E91D37}" type="presParOf" srcId="{CDFA4098-C274-4C84-9513-F0698696D98A}" destId="{87B5BDBA-3C7A-41F1-8C33-F13937A84B36}" srcOrd="0" destOrd="0" presId="urn:microsoft.com/office/officeart/2005/8/layout/pList2#1"/>
    <dgm:cxn modelId="{1146EFFC-2AAC-4F9F-941A-AE06BAEAE6B8}" type="presParOf" srcId="{CDFA4098-C274-4C84-9513-F0698696D98A}" destId="{928528D1-DD5F-4687-9BFE-878C43D23D5D}" srcOrd="1" destOrd="0" presId="urn:microsoft.com/office/officeart/2005/8/layout/pList2#1"/>
    <dgm:cxn modelId="{585F09AC-7666-4A69-AA3A-E5FC7CD3283E}" type="presParOf" srcId="{CDFA4098-C274-4C84-9513-F0698696D98A}" destId="{D88C7409-AB93-4FE3-A61D-F51EE8A4B008}" srcOrd="2" destOrd="0" presId="urn:microsoft.com/office/officeart/2005/8/layout/pList2#1"/>
    <dgm:cxn modelId="{EE370EF7-7DC3-4781-A06D-B465731A2898}" type="presParOf" srcId="{78248EF9-FFBB-4EB0-94C4-16A1D0A1A170}" destId="{CA6E58D0-F06D-4082-9183-0F2955E6C631}" srcOrd="7" destOrd="0" presId="urn:microsoft.com/office/officeart/2005/8/layout/pList2#1"/>
    <dgm:cxn modelId="{ADE11119-8B21-4D2D-8135-2D17C644FA06}" type="presParOf" srcId="{78248EF9-FFBB-4EB0-94C4-16A1D0A1A170}" destId="{69D00DE0-3D2C-44CB-88AD-773B4A7AF08C}" srcOrd="8" destOrd="0" presId="urn:microsoft.com/office/officeart/2005/8/layout/pList2#1"/>
    <dgm:cxn modelId="{7B106418-D45C-4141-AC33-B6B4083EC1CC}" type="presParOf" srcId="{69D00DE0-3D2C-44CB-88AD-773B4A7AF08C}" destId="{A482EA0E-4E3E-4C8B-939A-FD8112A6287F}" srcOrd="0" destOrd="0" presId="urn:microsoft.com/office/officeart/2005/8/layout/pList2#1"/>
    <dgm:cxn modelId="{26FA6326-E708-4B4D-9A86-F418EF22CD78}" type="presParOf" srcId="{69D00DE0-3D2C-44CB-88AD-773B4A7AF08C}" destId="{6F3413DE-A442-437E-95E1-878F780265A5}" srcOrd="1" destOrd="0" presId="urn:microsoft.com/office/officeart/2005/8/layout/pList2#1"/>
    <dgm:cxn modelId="{D074E7D8-F618-4C6C-8D45-B1ADC45714DC}" type="presParOf" srcId="{69D00DE0-3D2C-44CB-88AD-773B4A7AF08C}" destId="{B9AE0A65-23DF-48B8-B989-1586146201E2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2E2045-BF77-4A94-A67E-69994B3B9DD6}" type="doc">
      <dgm:prSet loTypeId="urn:microsoft.com/office/officeart/2008/layout/VerticalCurvedList" loCatId="list" qsTypeId="urn:microsoft.com/office/officeart/2009/2/quickstyle/3d8" qsCatId="3D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80FC18E0-E086-476D-87C5-4DF4AF5C628D}">
      <dgm:prSet phldrT="[Texte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fr-FR" dirty="0" smtClean="0">
              <a:solidFill>
                <a:schemeClr val="bg1"/>
              </a:solidFill>
            </a:rPr>
            <a:t>AUDITS &amp; CONSEIL</a:t>
          </a:r>
          <a:endParaRPr lang="fr-FR" dirty="0">
            <a:solidFill>
              <a:schemeClr val="bg1"/>
            </a:solidFill>
          </a:endParaRPr>
        </a:p>
      </dgm:t>
    </dgm:pt>
    <dgm:pt modelId="{89ECEE81-A796-4671-996E-6EB08983F704}" type="parTrans" cxnId="{AA61F3A6-307A-498A-AF45-C4F7A898C33F}">
      <dgm:prSet/>
      <dgm:spPr/>
      <dgm:t>
        <a:bodyPr/>
        <a:lstStyle/>
        <a:p>
          <a:endParaRPr lang="fr-FR"/>
        </a:p>
      </dgm:t>
    </dgm:pt>
    <dgm:pt modelId="{878AC9BC-E269-4B43-8F17-87D29DE3239B}" type="sibTrans" cxnId="{AA61F3A6-307A-498A-AF45-C4F7A898C33F}">
      <dgm:prSet/>
      <dgm:spPr/>
      <dgm:t>
        <a:bodyPr/>
        <a:lstStyle/>
        <a:p>
          <a:endParaRPr lang="fr-FR"/>
        </a:p>
      </dgm:t>
    </dgm:pt>
    <dgm:pt modelId="{F81B49DC-B163-4B26-A95D-CBFF4A06E62D}">
      <dgm:prSet phldrT="[Texte]"/>
      <dgm:spPr>
        <a:solidFill>
          <a:srgbClr val="C00000"/>
        </a:solidFill>
      </dgm:spPr>
      <dgm:t>
        <a:bodyPr/>
        <a:lstStyle/>
        <a:p>
          <a:r>
            <a:rPr lang="fr-FR" dirty="0" smtClean="0">
              <a:solidFill>
                <a:schemeClr val="bg1"/>
              </a:solidFill>
            </a:rPr>
            <a:t>FORMATION</a:t>
          </a:r>
          <a:endParaRPr lang="fr-FR" dirty="0">
            <a:solidFill>
              <a:schemeClr val="bg1"/>
            </a:solidFill>
          </a:endParaRPr>
        </a:p>
      </dgm:t>
    </dgm:pt>
    <dgm:pt modelId="{EF248282-1F47-45EF-A158-7FBE911B319C}" type="parTrans" cxnId="{F8A1D200-AE98-40CD-8332-2E0C62A45308}">
      <dgm:prSet/>
      <dgm:spPr/>
      <dgm:t>
        <a:bodyPr/>
        <a:lstStyle/>
        <a:p>
          <a:endParaRPr lang="fr-FR"/>
        </a:p>
      </dgm:t>
    </dgm:pt>
    <dgm:pt modelId="{6CD702A4-D994-4F95-A091-85610C3B0B8B}" type="sibTrans" cxnId="{F8A1D200-AE98-40CD-8332-2E0C62A45308}">
      <dgm:prSet/>
      <dgm:spPr/>
      <dgm:t>
        <a:bodyPr/>
        <a:lstStyle/>
        <a:p>
          <a:endParaRPr lang="fr-FR"/>
        </a:p>
      </dgm:t>
    </dgm:pt>
    <dgm:pt modelId="{40C22740-E93A-46EE-B16E-FDB6AA16D557}">
      <dgm:prSet/>
      <dgm:spPr>
        <a:solidFill>
          <a:srgbClr val="FF0000"/>
        </a:solidFill>
      </dgm:spPr>
      <dgm:t>
        <a:bodyPr/>
        <a:lstStyle/>
        <a:p>
          <a:r>
            <a:rPr lang="fr-FR" dirty="0" smtClean="0">
              <a:solidFill>
                <a:schemeClr val="bg1"/>
              </a:solidFill>
            </a:rPr>
            <a:t>ETUDE DES RISQUES</a:t>
          </a:r>
          <a:endParaRPr lang="fr-FR" dirty="0">
            <a:solidFill>
              <a:schemeClr val="bg1"/>
            </a:solidFill>
          </a:endParaRPr>
        </a:p>
      </dgm:t>
    </dgm:pt>
    <dgm:pt modelId="{A5A8201C-9EB9-4C44-92D2-746E617C3EE1}" type="parTrans" cxnId="{58B9C739-D6F7-488B-BE12-E6AFA0E9E77D}">
      <dgm:prSet/>
      <dgm:spPr/>
      <dgm:t>
        <a:bodyPr/>
        <a:lstStyle/>
        <a:p>
          <a:endParaRPr lang="fr-FR"/>
        </a:p>
      </dgm:t>
    </dgm:pt>
    <dgm:pt modelId="{CC1B214C-08E9-48D4-B06B-916845C98758}" type="sibTrans" cxnId="{58B9C739-D6F7-488B-BE12-E6AFA0E9E77D}">
      <dgm:prSet/>
      <dgm:spPr/>
      <dgm:t>
        <a:bodyPr/>
        <a:lstStyle/>
        <a:p>
          <a:endParaRPr lang="fr-FR"/>
        </a:p>
      </dgm:t>
    </dgm:pt>
    <dgm:pt modelId="{365B1E5D-11CB-495C-B681-CEAFBBE986C6}" type="pres">
      <dgm:prSet presAssocID="{572E2045-BF77-4A94-A67E-69994B3B9DD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0B243194-3E6D-4283-BFBF-691AA3D42244}" type="pres">
      <dgm:prSet presAssocID="{572E2045-BF77-4A94-A67E-69994B3B9DD6}" presName="Name1" presStyleCnt="0"/>
      <dgm:spPr/>
      <dgm:t>
        <a:bodyPr/>
        <a:lstStyle/>
        <a:p>
          <a:endParaRPr lang="fr-FR"/>
        </a:p>
      </dgm:t>
    </dgm:pt>
    <dgm:pt modelId="{DB828BB0-34E9-4F2A-BBEA-C87A28B431C8}" type="pres">
      <dgm:prSet presAssocID="{572E2045-BF77-4A94-A67E-69994B3B9DD6}" presName="cycle" presStyleCnt="0"/>
      <dgm:spPr/>
      <dgm:t>
        <a:bodyPr/>
        <a:lstStyle/>
        <a:p>
          <a:endParaRPr lang="fr-FR"/>
        </a:p>
      </dgm:t>
    </dgm:pt>
    <dgm:pt modelId="{8F1EE1E2-E859-4970-B21B-4226F7AFBA2D}" type="pres">
      <dgm:prSet presAssocID="{572E2045-BF77-4A94-A67E-69994B3B9DD6}" presName="srcNode" presStyleLbl="node1" presStyleIdx="0" presStyleCnt="3"/>
      <dgm:spPr/>
      <dgm:t>
        <a:bodyPr/>
        <a:lstStyle/>
        <a:p>
          <a:endParaRPr lang="fr-FR"/>
        </a:p>
      </dgm:t>
    </dgm:pt>
    <dgm:pt modelId="{F0673B4E-D172-480A-8B7A-E01599357FAD}" type="pres">
      <dgm:prSet presAssocID="{572E2045-BF77-4A94-A67E-69994B3B9DD6}" presName="conn" presStyleLbl="parChTrans1D2" presStyleIdx="0" presStyleCnt="1"/>
      <dgm:spPr/>
      <dgm:t>
        <a:bodyPr/>
        <a:lstStyle/>
        <a:p>
          <a:endParaRPr lang="fr-FR"/>
        </a:p>
      </dgm:t>
    </dgm:pt>
    <dgm:pt modelId="{19FDA5A4-25C7-48F6-84E9-EDC8DE929597}" type="pres">
      <dgm:prSet presAssocID="{572E2045-BF77-4A94-A67E-69994B3B9DD6}" presName="extraNode" presStyleLbl="node1" presStyleIdx="0" presStyleCnt="3"/>
      <dgm:spPr/>
      <dgm:t>
        <a:bodyPr/>
        <a:lstStyle/>
        <a:p>
          <a:endParaRPr lang="fr-FR"/>
        </a:p>
      </dgm:t>
    </dgm:pt>
    <dgm:pt modelId="{1244C7C5-6085-4A64-B969-BDF45A415D97}" type="pres">
      <dgm:prSet presAssocID="{572E2045-BF77-4A94-A67E-69994B3B9DD6}" presName="dstNode" presStyleLbl="node1" presStyleIdx="0" presStyleCnt="3"/>
      <dgm:spPr/>
      <dgm:t>
        <a:bodyPr/>
        <a:lstStyle/>
        <a:p>
          <a:endParaRPr lang="fr-FR"/>
        </a:p>
      </dgm:t>
    </dgm:pt>
    <dgm:pt modelId="{E7777E4F-2F8A-45FA-9EA0-7977B4096F25}" type="pres">
      <dgm:prSet presAssocID="{40C22740-E93A-46EE-B16E-FDB6AA16D557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57329BF-EDFC-4DA1-A54E-4FB29525D83F}" type="pres">
      <dgm:prSet presAssocID="{40C22740-E93A-46EE-B16E-FDB6AA16D557}" presName="accent_1" presStyleCnt="0"/>
      <dgm:spPr/>
      <dgm:t>
        <a:bodyPr/>
        <a:lstStyle/>
        <a:p>
          <a:endParaRPr lang="fr-FR"/>
        </a:p>
      </dgm:t>
    </dgm:pt>
    <dgm:pt modelId="{A346AEC3-DF59-4437-99DE-66B7734A144A}" type="pres">
      <dgm:prSet presAssocID="{40C22740-E93A-46EE-B16E-FDB6AA16D557}" presName="accentRepeatNode" presStyleLbl="solidFgAcc1" presStyleIdx="0" presStyleCnt="3"/>
      <dgm:spPr/>
      <dgm:t>
        <a:bodyPr/>
        <a:lstStyle/>
        <a:p>
          <a:endParaRPr lang="fr-FR"/>
        </a:p>
      </dgm:t>
    </dgm:pt>
    <dgm:pt modelId="{3ED01FFA-16D0-416D-AF37-0426CABCA09B}" type="pres">
      <dgm:prSet presAssocID="{80FC18E0-E086-476D-87C5-4DF4AF5C628D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3CA968-65D3-4D69-B8D8-F9A76FDFE54E}" type="pres">
      <dgm:prSet presAssocID="{80FC18E0-E086-476D-87C5-4DF4AF5C628D}" presName="accent_2" presStyleCnt="0"/>
      <dgm:spPr/>
      <dgm:t>
        <a:bodyPr/>
        <a:lstStyle/>
        <a:p>
          <a:endParaRPr lang="fr-FR"/>
        </a:p>
      </dgm:t>
    </dgm:pt>
    <dgm:pt modelId="{CCC06CFF-D364-4B2D-BDD2-A09205ED2E22}" type="pres">
      <dgm:prSet presAssocID="{80FC18E0-E086-476D-87C5-4DF4AF5C628D}" presName="accentRepeatNode" presStyleLbl="solidFgAcc1" presStyleIdx="1" presStyleCnt="3"/>
      <dgm:spPr/>
      <dgm:t>
        <a:bodyPr/>
        <a:lstStyle/>
        <a:p>
          <a:endParaRPr lang="fr-FR"/>
        </a:p>
      </dgm:t>
    </dgm:pt>
    <dgm:pt modelId="{A6A1A45D-D011-4493-858F-4A83314D5509}" type="pres">
      <dgm:prSet presAssocID="{F81B49DC-B163-4B26-A95D-CBFF4A06E62D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CACC928-C028-436E-B9BD-377D71C23BA2}" type="pres">
      <dgm:prSet presAssocID="{F81B49DC-B163-4B26-A95D-CBFF4A06E62D}" presName="accent_3" presStyleCnt="0"/>
      <dgm:spPr/>
      <dgm:t>
        <a:bodyPr/>
        <a:lstStyle/>
        <a:p>
          <a:endParaRPr lang="fr-FR"/>
        </a:p>
      </dgm:t>
    </dgm:pt>
    <dgm:pt modelId="{CD76566E-C22C-4DF3-BF61-B382F2D6A7BC}" type="pres">
      <dgm:prSet presAssocID="{F81B49DC-B163-4B26-A95D-CBFF4A06E62D}" presName="accentRepeatNode" presStyleLbl="solidFgAcc1" presStyleIdx="2" presStyleCnt="3"/>
      <dgm:spPr/>
      <dgm:t>
        <a:bodyPr/>
        <a:lstStyle/>
        <a:p>
          <a:endParaRPr lang="fr-FR"/>
        </a:p>
      </dgm:t>
    </dgm:pt>
  </dgm:ptLst>
  <dgm:cxnLst>
    <dgm:cxn modelId="{F8A1D200-AE98-40CD-8332-2E0C62A45308}" srcId="{572E2045-BF77-4A94-A67E-69994B3B9DD6}" destId="{F81B49DC-B163-4B26-A95D-CBFF4A06E62D}" srcOrd="2" destOrd="0" parTransId="{EF248282-1F47-45EF-A158-7FBE911B319C}" sibTransId="{6CD702A4-D994-4F95-A091-85610C3B0B8B}"/>
    <dgm:cxn modelId="{47F9B6CF-F284-4177-B3E1-A332B84D142F}" type="presOf" srcId="{F81B49DC-B163-4B26-A95D-CBFF4A06E62D}" destId="{A6A1A45D-D011-4493-858F-4A83314D5509}" srcOrd="0" destOrd="0" presId="urn:microsoft.com/office/officeart/2008/layout/VerticalCurvedList"/>
    <dgm:cxn modelId="{D2042C3C-97E2-4190-AAD5-72D98521B32A}" type="presOf" srcId="{40C22740-E93A-46EE-B16E-FDB6AA16D557}" destId="{E7777E4F-2F8A-45FA-9EA0-7977B4096F25}" srcOrd="0" destOrd="0" presId="urn:microsoft.com/office/officeart/2008/layout/VerticalCurvedList"/>
    <dgm:cxn modelId="{71B7994F-28A8-4F49-95C6-696F0368CE5E}" type="presOf" srcId="{CC1B214C-08E9-48D4-B06B-916845C98758}" destId="{F0673B4E-D172-480A-8B7A-E01599357FAD}" srcOrd="0" destOrd="0" presId="urn:microsoft.com/office/officeart/2008/layout/VerticalCurvedList"/>
    <dgm:cxn modelId="{F61972C0-016F-4DB8-B4A5-CD55BF32F143}" type="presOf" srcId="{80FC18E0-E086-476D-87C5-4DF4AF5C628D}" destId="{3ED01FFA-16D0-416D-AF37-0426CABCA09B}" srcOrd="0" destOrd="0" presId="urn:microsoft.com/office/officeart/2008/layout/VerticalCurvedList"/>
    <dgm:cxn modelId="{3940AB12-A40B-4D17-85EF-DFBB8CB8F38A}" type="presOf" srcId="{572E2045-BF77-4A94-A67E-69994B3B9DD6}" destId="{365B1E5D-11CB-495C-B681-CEAFBBE986C6}" srcOrd="0" destOrd="0" presId="urn:microsoft.com/office/officeart/2008/layout/VerticalCurvedList"/>
    <dgm:cxn modelId="{58B9C739-D6F7-488B-BE12-E6AFA0E9E77D}" srcId="{572E2045-BF77-4A94-A67E-69994B3B9DD6}" destId="{40C22740-E93A-46EE-B16E-FDB6AA16D557}" srcOrd="0" destOrd="0" parTransId="{A5A8201C-9EB9-4C44-92D2-746E617C3EE1}" sibTransId="{CC1B214C-08E9-48D4-B06B-916845C98758}"/>
    <dgm:cxn modelId="{AA61F3A6-307A-498A-AF45-C4F7A898C33F}" srcId="{572E2045-BF77-4A94-A67E-69994B3B9DD6}" destId="{80FC18E0-E086-476D-87C5-4DF4AF5C628D}" srcOrd="1" destOrd="0" parTransId="{89ECEE81-A796-4671-996E-6EB08983F704}" sibTransId="{878AC9BC-E269-4B43-8F17-87D29DE3239B}"/>
    <dgm:cxn modelId="{0796F8FA-C1ED-47FB-A73C-D8F71449A67B}" type="presParOf" srcId="{365B1E5D-11CB-495C-B681-CEAFBBE986C6}" destId="{0B243194-3E6D-4283-BFBF-691AA3D42244}" srcOrd="0" destOrd="0" presId="urn:microsoft.com/office/officeart/2008/layout/VerticalCurvedList"/>
    <dgm:cxn modelId="{7BE02275-8E5A-4D7B-98B8-8492C1DE0FB6}" type="presParOf" srcId="{0B243194-3E6D-4283-BFBF-691AA3D42244}" destId="{DB828BB0-34E9-4F2A-BBEA-C87A28B431C8}" srcOrd="0" destOrd="0" presId="urn:microsoft.com/office/officeart/2008/layout/VerticalCurvedList"/>
    <dgm:cxn modelId="{0C1D0F0A-5B28-40E8-BC7F-4360C159E4EA}" type="presParOf" srcId="{DB828BB0-34E9-4F2A-BBEA-C87A28B431C8}" destId="{8F1EE1E2-E859-4970-B21B-4226F7AFBA2D}" srcOrd="0" destOrd="0" presId="urn:microsoft.com/office/officeart/2008/layout/VerticalCurvedList"/>
    <dgm:cxn modelId="{800A46FE-7314-48A2-8D23-36766FD19879}" type="presParOf" srcId="{DB828BB0-34E9-4F2A-BBEA-C87A28B431C8}" destId="{F0673B4E-D172-480A-8B7A-E01599357FAD}" srcOrd="1" destOrd="0" presId="urn:microsoft.com/office/officeart/2008/layout/VerticalCurvedList"/>
    <dgm:cxn modelId="{811E636D-9D06-4AE3-8E5C-13FA3FB7D675}" type="presParOf" srcId="{DB828BB0-34E9-4F2A-BBEA-C87A28B431C8}" destId="{19FDA5A4-25C7-48F6-84E9-EDC8DE929597}" srcOrd="2" destOrd="0" presId="urn:microsoft.com/office/officeart/2008/layout/VerticalCurvedList"/>
    <dgm:cxn modelId="{6FE7332F-A329-400E-A816-6BED7C35813C}" type="presParOf" srcId="{DB828BB0-34E9-4F2A-BBEA-C87A28B431C8}" destId="{1244C7C5-6085-4A64-B969-BDF45A415D97}" srcOrd="3" destOrd="0" presId="urn:microsoft.com/office/officeart/2008/layout/VerticalCurvedList"/>
    <dgm:cxn modelId="{6E3215F5-E121-4C31-877F-47BC03A48BF6}" type="presParOf" srcId="{0B243194-3E6D-4283-BFBF-691AA3D42244}" destId="{E7777E4F-2F8A-45FA-9EA0-7977B4096F25}" srcOrd="1" destOrd="0" presId="urn:microsoft.com/office/officeart/2008/layout/VerticalCurvedList"/>
    <dgm:cxn modelId="{D8A724F2-FAD7-4E0A-B788-3F51FE728BE1}" type="presParOf" srcId="{0B243194-3E6D-4283-BFBF-691AA3D42244}" destId="{057329BF-EDFC-4DA1-A54E-4FB29525D83F}" srcOrd="2" destOrd="0" presId="urn:microsoft.com/office/officeart/2008/layout/VerticalCurvedList"/>
    <dgm:cxn modelId="{18F6504E-62F0-4DAA-B5C0-DBDEA4EE2D26}" type="presParOf" srcId="{057329BF-EDFC-4DA1-A54E-4FB29525D83F}" destId="{A346AEC3-DF59-4437-99DE-66B7734A144A}" srcOrd="0" destOrd="0" presId="urn:microsoft.com/office/officeart/2008/layout/VerticalCurvedList"/>
    <dgm:cxn modelId="{7CC98A30-44FE-4BC1-91CA-3D764B31116A}" type="presParOf" srcId="{0B243194-3E6D-4283-BFBF-691AA3D42244}" destId="{3ED01FFA-16D0-416D-AF37-0426CABCA09B}" srcOrd="3" destOrd="0" presId="urn:microsoft.com/office/officeart/2008/layout/VerticalCurvedList"/>
    <dgm:cxn modelId="{8CA28A51-2C8C-4E53-85B7-3A50CD545708}" type="presParOf" srcId="{0B243194-3E6D-4283-BFBF-691AA3D42244}" destId="{D43CA968-65D3-4D69-B8D8-F9A76FDFE54E}" srcOrd="4" destOrd="0" presId="urn:microsoft.com/office/officeart/2008/layout/VerticalCurvedList"/>
    <dgm:cxn modelId="{ECBFBD4F-756C-4F55-B7FB-12A3B842F32B}" type="presParOf" srcId="{D43CA968-65D3-4D69-B8D8-F9A76FDFE54E}" destId="{CCC06CFF-D364-4B2D-BDD2-A09205ED2E22}" srcOrd="0" destOrd="0" presId="urn:microsoft.com/office/officeart/2008/layout/VerticalCurvedList"/>
    <dgm:cxn modelId="{B07404F7-B535-429F-892C-8CD4B65D55F5}" type="presParOf" srcId="{0B243194-3E6D-4283-BFBF-691AA3D42244}" destId="{A6A1A45D-D011-4493-858F-4A83314D5509}" srcOrd="5" destOrd="0" presId="urn:microsoft.com/office/officeart/2008/layout/VerticalCurvedList"/>
    <dgm:cxn modelId="{0AEFD482-3C8A-4EC2-AD79-3C2833A90D10}" type="presParOf" srcId="{0B243194-3E6D-4283-BFBF-691AA3D42244}" destId="{FCACC928-C028-436E-B9BD-377D71C23BA2}" srcOrd="6" destOrd="0" presId="urn:microsoft.com/office/officeart/2008/layout/VerticalCurvedList"/>
    <dgm:cxn modelId="{A20B74D9-19C2-4EA6-B029-AC8FDC00F97A}" type="presParOf" srcId="{FCACC928-C028-436E-B9BD-377D71C23BA2}" destId="{CD76566E-C22C-4DF3-BF61-B382F2D6A7B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BB364D-3EF2-473B-9BD7-DC96A6364841}">
      <dsp:nvSpPr>
        <dsp:cNvPr id="0" name=""/>
        <dsp:cNvSpPr/>
      </dsp:nvSpPr>
      <dsp:spPr>
        <a:xfrm>
          <a:off x="0" y="0"/>
          <a:ext cx="7024429" cy="1443062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E0E1E2-6ADF-44E9-B4A4-B6C639E04DB7}">
      <dsp:nvSpPr>
        <dsp:cNvPr id="0" name=""/>
        <dsp:cNvSpPr/>
      </dsp:nvSpPr>
      <dsp:spPr>
        <a:xfrm>
          <a:off x="210732" y="192408"/>
          <a:ext cx="2063426" cy="105824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E3EDE4-A035-4A26-B75F-CA8095F87154}">
      <dsp:nvSpPr>
        <dsp:cNvPr id="0" name=""/>
        <dsp:cNvSpPr/>
      </dsp:nvSpPr>
      <dsp:spPr>
        <a:xfrm rot="10800000">
          <a:off x="210732" y="1443062"/>
          <a:ext cx="2063426" cy="1763742"/>
        </a:xfrm>
        <a:prstGeom prst="round2SameRect">
          <a:avLst>
            <a:gd name="adj1" fmla="val 10500"/>
            <a:gd name="adj2" fmla="val 0"/>
          </a:avLst>
        </a:prstGeom>
        <a:solidFill>
          <a:srgbClr val="FF66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i="0" u="none" kern="1200" dirty="0" smtClean="0"/>
            <a:t>* </a:t>
          </a:r>
          <a:r>
            <a:rPr lang="fr-FR" sz="1400" b="1" i="0" u="none" kern="1200" dirty="0" smtClean="0"/>
            <a:t>Accompagnement</a:t>
          </a:r>
        </a:p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i="0" u="none" kern="1200" dirty="0" smtClean="0"/>
            <a:t> * Transition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- ISO 9001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- ISO 14001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- ISO  45001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- ISO 22000</a:t>
          </a:r>
          <a:endParaRPr lang="fr-FR" sz="1400" b="1" kern="1200" dirty="0"/>
        </a:p>
      </dsp:txBody>
      <dsp:txXfrm rot="10800000">
        <a:off x="264973" y="1443062"/>
        <a:ext cx="1954944" cy="1709501"/>
      </dsp:txXfrm>
    </dsp:sp>
    <dsp:sp modelId="{F05821F2-26DE-41EF-8701-44BAB7C1ED62}">
      <dsp:nvSpPr>
        <dsp:cNvPr id="0" name=""/>
        <dsp:cNvSpPr/>
      </dsp:nvSpPr>
      <dsp:spPr>
        <a:xfrm>
          <a:off x="2480501" y="192408"/>
          <a:ext cx="2063426" cy="105824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25EEA7-0BCB-419E-A538-5758CD955977}">
      <dsp:nvSpPr>
        <dsp:cNvPr id="0" name=""/>
        <dsp:cNvSpPr/>
      </dsp:nvSpPr>
      <dsp:spPr>
        <a:xfrm rot="10800000">
          <a:off x="2480501" y="1443062"/>
          <a:ext cx="2063426" cy="1763742"/>
        </a:xfrm>
        <a:prstGeom prst="round2SameRect">
          <a:avLst>
            <a:gd name="adj1" fmla="val 10500"/>
            <a:gd name="adj2" fmla="val 0"/>
          </a:avLst>
        </a:prstGeom>
        <a:solidFill>
          <a:srgbClr val="99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* Formation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400" b="1" kern="1200" dirty="0" smtClean="0"/>
            <a:t>* Ingénierie de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400" b="1" kern="1200" dirty="0" smtClean="0"/>
            <a:t>   formation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kern="1200" dirty="0"/>
        </a:p>
      </dsp:txBody>
      <dsp:txXfrm rot="10800000">
        <a:off x="2534742" y="1443062"/>
        <a:ext cx="1954944" cy="1709501"/>
      </dsp:txXfrm>
    </dsp:sp>
    <dsp:sp modelId="{80A98655-2EEF-4246-B049-A8537145BFA6}">
      <dsp:nvSpPr>
        <dsp:cNvPr id="0" name=""/>
        <dsp:cNvSpPr/>
      </dsp:nvSpPr>
      <dsp:spPr>
        <a:xfrm>
          <a:off x="4750270" y="192408"/>
          <a:ext cx="2063426" cy="105824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69F44B-C9AB-49A5-8E48-8A51776BAFC2}">
      <dsp:nvSpPr>
        <dsp:cNvPr id="0" name=""/>
        <dsp:cNvSpPr/>
      </dsp:nvSpPr>
      <dsp:spPr>
        <a:xfrm rot="10800000">
          <a:off x="4750270" y="1399339"/>
          <a:ext cx="2063426" cy="1763742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* Etudes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* Sécurité incendie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* Etudes de dangers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* Etudes d’impact sur l’environnement</a:t>
          </a:r>
          <a:endParaRPr lang="fr-FR" sz="1400" b="1" kern="1200" dirty="0"/>
        </a:p>
      </dsp:txBody>
      <dsp:txXfrm rot="10800000">
        <a:off x="4804511" y="1399339"/>
        <a:ext cx="1954944" cy="17095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BF4AF3-FAB8-444C-81AB-52C89640E279}">
      <dsp:nvSpPr>
        <dsp:cNvPr id="0" name=""/>
        <dsp:cNvSpPr/>
      </dsp:nvSpPr>
      <dsp:spPr>
        <a:xfrm>
          <a:off x="0" y="0"/>
          <a:ext cx="8093365" cy="1305627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9525" cap="flat" cmpd="sng" algn="ctr">
          <a:solidFill>
            <a:srgbClr val="71685A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3EB61A-2E04-409F-8F87-79F190ED3CE0}">
      <dsp:nvSpPr>
        <dsp:cNvPr id="0" name=""/>
        <dsp:cNvSpPr/>
      </dsp:nvSpPr>
      <dsp:spPr>
        <a:xfrm>
          <a:off x="245401" y="174083"/>
          <a:ext cx="1407881" cy="9574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72025E-E8B8-4F94-94D0-DC22D7F762FB}">
      <dsp:nvSpPr>
        <dsp:cNvPr id="0" name=""/>
        <dsp:cNvSpPr/>
      </dsp:nvSpPr>
      <dsp:spPr>
        <a:xfrm rot="10800000">
          <a:off x="245401" y="1305627"/>
          <a:ext cx="1407881" cy="15957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13792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Qualité &amp; industrie</a:t>
          </a:r>
          <a:endParaRPr lang="fr-FR" sz="1600" b="1" kern="1200" noProof="0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sp:txBody>
      <dsp:txXfrm rot="10800000">
        <a:off x="288698" y="1305627"/>
        <a:ext cx="1321287" cy="1552470"/>
      </dsp:txXfrm>
    </dsp:sp>
    <dsp:sp modelId="{BF646D7A-C7D0-4489-A68F-61F32B7DB0C6}">
      <dsp:nvSpPr>
        <dsp:cNvPr id="0" name=""/>
        <dsp:cNvSpPr/>
      </dsp:nvSpPr>
      <dsp:spPr>
        <a:xfrm>
          <a:off x="1794071" y="174083"/>
          <a:ext cx="1407881" cy="9574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4B0666F-2CF1-4C21-A251-46E6EBFF7C1D}">
      <dsp:nvSpPr>
        <dsp:cNvPr id="0" name=""/>
        <dsp:cNvSpPr/>
      </dsp:nvSpPr>
      <dsp:spPr>
        <a:xfrm rot="10800000">
          <a:off x="1794071" y="1305627"/>
          <a:ext cx="1407881" cy="1595767"/>
        </a:xfrm>
        <a:prstGeom prst="round2SameRect">
          <a:avLst>
            <a:gd name="adj1" fmla="val 10500"/>
            <a:gd name="adj2" fmla="val 0"/>
          </a:avLst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13792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Santé &amp; sécurité au travail</a:t>
          </a:r>
          <a:endParaRPr lang="fr-FR" sz="1600" b="1" kern="1200" noProof="0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sp:txBody>
      <dsp:txXfrm rot="10800000">
        <a:off x="1837368" y="1305627"/>
        <a:ext cx="1321287" cy="1552470"/>
      </dsp:txXfrm>
    </dsp:sp>
    <dsp:sp modelId="{41BC1ABA-1F87-4B1E-94EC-41724CD12655}">
      <dsp:nvSpPr>
        <dsp:cNvPr id="0" name=""/>
        <dsp:cNvSpPr/>
      </dsp:nvSpPr>
      <dsp:spPr>
        <a:xfrm>
          <a:off x="3342741" y="174083"/>
          <a:ext cx="1407881" cy="9574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84ED54-4761-44DA-8086-D5FD397A1C95}">
      <dsp:nvSpPr>
        <dsp:cNvPr id="0" name=""/>
        <dsp:cNvSpPr/>
      </dsp:nvSpPr>
      <dsp:spPr>
        <a:xfrm rot="10800000">
          <a:off x="3342741" y="1305627"/>
          <a:ext cx="1407881" cy="1595767"/>
        </a:xfrm>
        <a:prstGeom prst="round2SameRect">
          <a:avLst>
            <a:gd name="adj1" fmla="val 10500"/>
            <a:gd name="adj2" fmla="val 0"/>
          </a:avLst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13792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Management environnemental</a:t>
          </a:r>
          <a:endParaRPr lang="fr-FR" sz="1600" b="1" kern="1200" noProof="0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sp:txBody>
      <dsp:txXfrm rot="10800000">
        <a:off x="3386038" y="1305627"/>
        <a:ext cx="1321287" cy="1552470"/>
      </dsp:txXfrm>
    </dsp:sp>
    <dsp:sp modelId="{D88C7409-AB93-4FE3-A61D-F51EE8A4B008}">
      <dsp:nvSpPr>
        <dsp:cNvPr id="0" name=""/>
        <dsp:cNvSpPr/>
      </dsp:nvSpPr>
      <dsp:spPr>
        <a:xfrm>
          <a:off x="4891411" y="174083"/>
          <a:ext cx="1407881" cy="9574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7B5BDBA-3C7A-41F1-8C33-F13937A84B36}">
      <dsp:nvSpPr>
        <dsp:cNvPr id="0" name=""/>
        <dsp:cNvSpPr/>
      </dsp:nvSpPr>
      <dsp:spPr>
        <a:xfrm rot="10800000">
          <a:off x="4891411" y="1305627"/>
          <a:ext cx="1407881" cy="1595767"/>
        </a:xfrm>
        <a:prstGeom prst="round2SameRect">
          <a:avLst>
            <a:gd name="adj1" fmla="val 10500"/>
            <a:gd name="adj2" fmla="val 0"/>
          </a:avLst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13792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Sécurité</a:t>
          </a:r>
          <a:r>
            <a:rPr lang="fr-FR" sz="1600" b="1" kern="1200" baseline="0" noProof="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 alimentaire</a:t>
          </a:r>
          <a:endParaRPr lang="fr-FR" sz="1600" b="1" kern="1200" noProof="0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sp:txBody>
      <dsp:txXfrm rot="10800000">
        <a:off x="4934708" y="1305627"/>
        <a:ext cx="1321287" cy="1552470"/>
      </dsp:txXfrm>
    </dsp:sp>
    <dsp:sp modelId="{B9AE0A65-23DF-48B8-B989-1586146201E2}">
      <dsp:nvSpPr>
        <dsp:cNvPr id="0" name=""/>
        <dsp:cNvSpPr/>
      </dsp:nvSpPr>
      <dsp:spPr>
        <a:xfrm>
          <a:off x="6440081" y="174083"/>
          <a:ext cx="1407881" cy="9574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482EA0E-4E3E-4C8B-939A-FD8112A6287F}">
      <dsp:nvSpPr>
        <dsp:cNvPr id="0" name=""/>
        <dsp:cNvSpPr/>
      </dsp:nvSpPr>
      <dsp:spPr>
        <a:xfrm rot="10800000">
          <a:off x="6440081" y="1305627"/>
          <a:ext cx="1407881" cy="15957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>
              <a:solidFill>
                <a:sysClr val="window" lastClr="FFFFFF"/>
              </a:solidFill>
              <a:latin typeface="+mn-lt"/>
              <a:ea typeface="+mn-ea"/>
              <a:cs typeface="Times New Roman" pitchFamily="18" charset="0"/>
            </a:rPr>
            <a:t>Administration des entreprises</a:t>
          </a:r>
          <a:endParaRPr lang="fr-FR" sz="1600" b="1" kern="1200" dirty="0">
            <a:solidFill>
              <a:sysClr val="window" lastClr="FFFFFF"/>
            </a:solidFill>
            <a:latin typeface="+mn-lt"/>
            <a:ea typeface="+mn-ea"/>
            <a:cs typeface="Times New Roman" pitchFamily="18" charset="0"/>
          </a:endParaRPr>
        </a:p>
      </dsp:txBody>
      <dsp:txXfrm rot="10800000">
        <a:off x="6483378" y="1305627"/>
        <a:ext cx="1321287" cy="15524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673B4E-D172-480A-8B7A-E01599357FAD}">
      <dsp:nvSpPr>
        <dsp:cNvPr id="0" name=""/>
        <dsp:cNvSpPr/>
      </dsp:nvSpPr>
      <dsp:spPr>
        <a:xfrm>
          <a:off x="-3422987" y="-526332"/>
          <a:ext cx="4081339" cy="4081339"/>
        </a:xfrm>
        <a:prstGeom prst="blockArc">
          <a:avLst>
            <a:gd name="adj1" fmla="val 18900000"/>
            <a:gd name="adj2" fmla="val 2700000"/>
            <a:gd name="adj3" fmla="val 529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777E4F-2F8A-45FA-9EA0-7977B4096F25}">
      <dsp:nvSpPr>
        <dsp:cNvPr id="0" name=""/>
        <dsp:cNvSpPr/>
      </dsp:nvSpPr>
      <dsp:spPr>
        <a:xfrm>
          <a:off x="423341" y="302867"/>
          <a:ext cx="4150033" cy="605735"/>
        </a:xfrm>
        <a:prstGeom prst="rect">
          <a:avLst/>
        </a:prstGeom>
        <a:solidFill>
          <a:srgbClr val="FF0000"/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802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kern="1200" dirty="0" smtClean="0">
              <a:solidFill>
                <a:schemeClr val="bg1"/>
              </a:solidFill>
            </a:rPr>
            <a:t>ETUDE DES RISQUES</a:t>
          </a:r>
          <a:endParaRPr lang="fr-FR" sz="3100" kern="1200" dirty="0">
            <a:solidFill>
              <a:schemeClr val="bg1"/>
            </a:solidFill>
          </a:endParaRPr>
        </a:p>
      </dsp:txBody>
      <dsp:txXfrm>
        <a:off x="423341" y="302867"/>
        <a:ext cx="4150033" cy="605735"/>
      </dsp:txXfrm>
    </dsp:sp>
    <dsp:sp modelId="{A346AEC3-DF59-4437-99DE-66B7734A144A}">
      <dsp:nvSpPr>
        <dsp:cNvPr id="0" name=""/>
        <dsp:cNvSpPr/>
      </dsp:nvSpPr>
      <dsp:spPr>
        <a:xfrm>
          <a:off x="44756" y="227150"/>
          <a:ext cx="757168" cy="7571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ED01FFA-16D0-416D-AF37-0426CABCA09B}">
      <dsp:nvSpPr>
        <dsp:cNvPr id="0" name=""/>
        <dsp:cNvSpPr/>
      </dsp:nvSpPr>
      <dsp:spPr>
        <a:xfrm>
          <a:off x="643525" y="1211470"/>
          <a:ext cx="3929848" cy="605735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802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kern="1200" dirty="0" smtClean="0">
              <a:solidFill>
                <a:schemeClr val="bg1"/>
              </a:solidFill>
            </a:rPr>
            <a:t>AUDITS &amp; CONSEIL</a:t>
          </a:r>
          <a:endParaRPr lang="fr-FR" sz="3100" kern="1200" dirty="0">
            <a:solidFill>
              <a:schemeClr val="bg1"/>
            </a:solidFill>
          </a:endParaRPr>
        </a:p>
      </dsp:txBody>
      <dsp:txXfrm>
        <a:off x="643525" y="1211470"/>
        <a:ext cx="3929848" cy="605735"/>
      </dsp:txXfrm>
    </dsp:sp>
    <dsp:sp modelId="{CCC06CFF-D364-4B2D-BDD2-A09205ED2E22}">
      <dsp:nvSpPr>
        <dsp:cNvPr id="0" name=""/>
        <dsp:cNvSpPr/>
      </dsp:nvSpPr>
      <dsp:spPr>
        <a:xfrm>
          <a:off x="264941" y="1135753"/>
          <a:ext cx="757168" cy="7571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6A1A45D-D011-4493-858F-4A83314D5509}">
      <dsp:nvSpPr>
        <dsp:cNvPr id="0" name=""/>
        <dsp:cNvSpPr/>
      </dsp:nvSpPr>
      <dsp:spPr>
        <a:xfrm>
          <a:off x="423341" y="2120072"/>
          <a:ext cx="4150033" cy="605735"/>
        </a:xfrm>
        <a:prstGeom prst="rect">
          <a:avLst/>
        </a:prstGeom>
        <a:solidFill>
          <a:srgbClr val="C00000"/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802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kern="1200" dirty="0" smtClean="0">
              <a:solidFill>
                <a:schemeClr val="bg1"/>
              </a:solidFill>
            </a:rPr>
            <a:t>FORMATION</a:t>
          </a:r>
          <a:endParaRPr lang="fr-FR" sz="3100" kern="1200" dirty="0">
            <a:solidFill>
              <a:schemeClr val="bg1"/>
            </a:solidFill>
          </a:endParaRPr>
        </a:p>
      </dsp:txBody>
      <dsp:txXfrm>
        <a:off x="423341" y="2120072"/>
        <a:ext cx="4150033" cy="605735"/>
      </dsp:txXfrm>
    </dsp:sp>
    <dsp:sp modelId="{CD76566E-C22C-4DF3-BF61-B382F2D6A7BC}">
      <dsp:nvSpPr>
        <dsp:cNvPr id="0" name=""/>
        <dsp:cNvSpPr/>
      </dsp:nvSpPr>
      <dsp:spPr>
        <a:xfrm>
          <a:off x="44756" y="2044355"/>
          <a:ext cx="757168" cy="7571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Dubai" panose="020B0503030403030204" pitchFamily="34" charset="-78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Dubai" panose="020B0503030403030204" pitchFamily="34" charset="-78"/>
              </a:defRPr>
            </a:lvl1pPr>
          </a:lstStyle>
          <a:p>
            <a:fld id="{D0D9BF88-7C37-4EF3-8E34-29BDAFC54E7D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Dubai" panose="020B0503030403030204" pitchFamily="34" charset="-78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Dubai" panose="020B0503030403030204" pitchFamily="34" charset="-78"/>
              </a:defRPr>
            </a:lvl1pPr>
          </a:lstStyle>
          <a:p>
            <a:fld id="{50FD61BD-D81B-4B4A-A35F-CBEB1D13771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83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Dubai" panose="020B0503030403030204" pitchFamily="34" charset="-78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Dubai" panose="020B0503030403030204" pitchFamily="34" charset="-78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Dubai" panose="020B0503030403030204" pitchFamily="34" charset="-78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Dubai" panose="020B0503030403030204" pitchFamily="34" charset="-78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Dubai" panose="020B0503030403030204" pitchFamily="34" charset="-7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D61BD-D81B-4B4A-A35F-CBEB1D13771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82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656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463"/>
            </a:lvl1pPr>
            <a:lvl2pPr marL="278606" indent="0" algn="ctr">
              <a:buNone/>
              <a:defRPr sz="1219"/>
            </a:lvl2pPr>
            <a:lvl3pPr marL="557213" indent="0" algn="ctr">
              <a:buNone/>
              <a:defRPr sz="1097"/>
            </a:lvl3pPr>
            <a:lvl4pPr marL="835819" indent="0" algn="ctr">
              <a:buNone/>
              <a:defRPr sz="975"/>
            </a:lvl4pPr>
            <a:lvl5pPr marL="1114425" indent="0" algn="ctr">
              <a:buNone/>
              <a:defRPr sz="975"/>
            </a:lvl5pPr>
            <a:lvl6pPr marL="1393031" indent="0" algn="ctr">
              <a:buNone/>
              <a:defRPr sz="975"/>
            </a:lvl6pPr>
            <a:lvl7pPr marL="1671638" indent="0" algn="ctr">
              <a:buNone/>
              <a:defRPr sz="975"/>
            </a:lvl7pPr>
            <a:lvl8pPr marL="1950244" indent="0" algn="ctr">
              <a:buNone/>
              <a:defRPr sz="975"/>
            </a:lvl8pPr>
            <a:lvl9pPr marL="2228850" indent="0" algn="ctr">
              <a:buNone/>
              <a:defRPr sz="975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961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85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386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177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055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72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3656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1pPr>
            <a:lvl2pPr marL="278606" indent="0">
              <a:buNone/>
              <a:defRPr sz="1219">
                <a:solidFill>
                  <a:schemeClr val="tx1">
                    <a:tint val="75000"/>
                  </a:schemeClr>
                </a:solidFill>
              </a:defRPr>
            </a:lvl2pPr>
            <a:lvl3pPr marL="557213" indent="0">
              <a:buNone/>
              <a:defRPr sz="1097">
                <a:solidFill>
                  <a:schemeClr val="tx1">
                    <a:tint val="75000"/>
                  </a:schemeClr>
                </a:solidFill>
              </a:defRPr>
            </a:lvl3pPr>
            <a:lvl4pPr marL="835819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4pPr>
            <a:lvl5pPr marL="1114425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5pPr>
            <a:lvl6pPr marL="1393031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6pPr>
            <a:lvl7pPr marL="1671638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7pPr>
            <a:lvl8pPr marL="1950244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8pPr>
            <a:lvl9pPr marL="2228850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08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98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2" y="273845"/>
            <a:ext cx="7886700" cy="99417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463" b="1"/>
            </a:lvl1pPr>
            <a:lvl2pPr marL="278606" indent="0">
              <a:buNone/>
              <a:defRPr sz="1219" b="1"/>
            </a:lvl2pPr>
            <a:lvl3pPr marL="557213" indent="0">
              <a:buNone/>
              <a:defRPr sz="1097" b="1"/>
            </a:lvl3pPr>
            <a:lvl4pPr marL="835819" indent="0">
              <a:buNone/>
              <a:defRPr sz="975" b="1"/>
            </a:lvl4pPr>
            <a:lvl5pPr marL="1114425" indent="0">
              <a:buNone/>
              <a:defRPr sz="975" b="1"/>
            </a:lvl5pPr>
            <a:lvl6pPr marL="1393031" indent="0">
              <a:buNone/>
              <a:defRPr sz="975" b="1"/>
            </a:lvl6pPr>
            <a:lvl7pPr marL="1671638" indent="0">
              <a:buNone/>
              <a:defRPr sz="975" b="1"/>
            </a:lvl7pPr>
            <a:lvl8pPr marL="1950244" indent="0">
              <a:buNone/>
              <a:defRPr sz="975" b="1"/>
            </a:lvl8pPr>
            <a:lvl9pPr marL="2228850" indent="0">
              <a:buNone/>
              <a:defRPr sz="975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463" b="1"/>
            </a:lvl1pPr>
            <a:lvl2pPr marL="278606" indent="0">
              <a:buNone/>
              <a:defRPr sz="1219" b="1"/>
            </a:lvl2pPr>
            <a:lvl3pPr marL="557213" indent="0">
              <a:buNone/>
              <a:defRPr sz="1097" b="1"/>
            </a:lvl3pPr>
            <a:lvl4pPr marL="835819" indent="0">
              <a:buNone/>
              <a:defRPr sz="975" b="1"/>
            </a:lvl4pPr>
            <a:lvl5pPr marL="1114425" indent="0">
              <a:buNone/>
              <a:defRPr sz="975" b="1"/>
            </a:lvl5pPr>
            <a:lvl6pPr marL="1393031" indent="0">
              <a:buNone/>
              <a:defRPr sz="975" b="1"/>
            </a:lvl6pPr>
            <a:lvl7pPr marL="1671638" indent="0">
              <a:buNone/>
              <a:defRPr sz="975" b="1"/>
            </a:lvl7pPr>
            <a:lvl8pPr marL="1950244" indent="0">
              <a:buNone/>
              <a:defRPr sz="975" b="1"/>
            </a:lvl8pPr>
            <a:lvl9pPr marL="2228850" indent="0">
              <a:buNone/>
              <a:defRPr sz="975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985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458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83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195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1950"/>
            </a:lvl1pPr>
            <a:lvl2pPr>
              <a:defRPr sz="1706"/>
            </a:lvl2pPr>
            <a:lvl3pPr>
              <a:defRPr sz="1463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975"/>
            </a:lvl1pPr>
            <a:lvl2pPr marL="278606" indent="0">
              <a:buNone/>
              <a:defRPr sz="854"/>
            </a:lvl2pPr>
            <a:lvl3pPr marL="557213" indent="0">
              <a:buNone/>
              <a:defRPr sz="731"/>
            </a:lvl3pPr>
            <a:lvl4pPr marL="835819" indent="0">
              <a:buNone/>
              <a:defRPr sz="610"/>
            </a:lvl4pPr>
            <a:lvl5pPr marL="1114425" indent="0">
              <a:buNone/>
              <a:defRPr sz="610"/>
            </a:lvl5pPr>
            <a:lvl6pPr marL="1393031" indent="0">
              <a:buNone/>
              <a:defRPr sz="610"/>
            </a:lvl6pPr>
            <a:lvl7pPr marL="1671638" indent="0">
              <a:buNone/>
              <a:defRPr sz="610"/>
            </a:lvl7pPr>
            <a:lvl8pPr marL="1950244" indent="0">
              <a:buNone/>
              <a:defRPr sz="610"/>
            </a:lvl8pPr>
            <a:lvl9pPr marL="2228850" indent="0">
              <a:buNone/>
              <a:defRPr sz="61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52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195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1950"/>
            </a:lvl1pPr>
            <a:lvl2pPr marL="278606" indent="0">
              <a:buNone/>
              <a:defRPr sz="1706"/>
            </a:lvl2pPr>
            <a:lvl3pPr marL="557213" indent="0">
              <a:buNone/>
              <a:defRPr sz="1463"/>
            </a:lvl3pPr>
            <a:lvl4pPr marL="835819" indent="0">
              <a:buNone/>
              <a:defRPr sz="1219"/>
            </a:lvl4pPr>
            <a:lvl5pPr marL="1114425" indent="0">
              <a:buNone/>
              <a:defRPr sz="1219"/>
            </a:lvl5pPr>
            <a:lvl6pPr marL="1393031" indent="0">
              <a:buNone/>
              <a:defRPr sz="1219"/>
            </a:lvl6pPr>
            <a:lvl7pPr marL="1671638" indent="0">
              <a:buNone/>
              <a:defRPr sz="1219"/>
            </a:lvl7pPr>
            <a:lvl8pPr marL="1950244" indent="0">
              <a:buNone/>
              <a:defRPr sz="1219"/>
            </a:lvl8pPr>
            <a:lvl9pPr marL="2228850" indent="0">
              <a:buNone/>
              <a:defRPr sz="1219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975"/>
            </a:lvl1pPr>
            <a:lvl2pPr marL="278606" indent="0">
              <a:buNone/>
              <a:defRPr sz="854"/>
            </a:lvl2pPr>
            <a:lvl3pPr marL="557213" indent="0">
              <a:buNone/>
              <a:defRPr sz="731"/>
            </a:lvl3pPr>
            <a:lvl4pPr marL="835819" indent="0">
              <a:buNone/>
              <a:defRPr sz="610"/>
            </a:lvl4pPr>
            <a:lvl5pPr marL="1114425" indent="0">
              <a:buNone/>
              <a:defRPr sz="610"/>
            </a:lvl5pPr>
            <a:lvl6pPr marL="1393031" indent="0">
              <a:buNone/>
              <a:defRPr sz="610"/>
            </a:lvl6pPr>
            <a:lvl7pPr marL="1671638" indent="0">
              <a:buNone/>
              <a:defRPr sz="610"/>
            </a:lvl7pPr>
            <a:lvl8pPr marL="1950244" indent="0">
              <a:buNone/>
              <a:defRPr sz="610"/>
            </a:lvl8pPr>
            <a:lvl9pPr marL="2228850" indent="0">
              <a:buNone/>
              <a:defRPr sz="61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207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1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1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68A34A6-61D1-4394-82E5-9AC8EA81C5E7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Dubai" panose="020B0503030403030204" pitchFamily="34" charset="-78"/>
              </a:rPr>
              <a:t>This presentation uses a free template provided by FPPT.com</a:t>
            </a:r>
          </a:p>
          <a:p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Dubai" panose="020B0503030403030204" pitchFamily="34" charset="-78"/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247148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557213" rtl="0" eaLnBrk="1" latinLnBrk="0" hangingPunct="1">
        <a:lnSpc>
          <a:spcPct val="90000"/>
        </a:lnSpc>
        <a:spcBef>
          <a:spcPct val="0"/>
        </a:spcBef>
        <a:buNone/>
        <a:defRPr sz="268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9304" indent="-139304" algn="l" defTabSz="557213" rtl="0" eaLnBrk="1" latinLnBrk="0" hangingPunct="1">
        <a:lnSpc>
          <a:spcPct val="90000"/>
        </a:lnSpc>
        <a:spcBef>
          <a:spcPts val="610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696516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3pPr>
      <a:lvl4pPr marL="975122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253729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532335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810941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2089547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368154" indent="-139304" algn="l" defTabSz="557213" rtl="0" eaLnBrk="1" latinLnBrk="0" hangingPunct="1">
        <a:lnSpc>
          <a:spcPct val="90000"/>
        </a:lnSpc>
        <a:spcBef>
          <a:spcPts val="304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606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213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819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425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3031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244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850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jpe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galaxysolutions.ma" TargetMode="Externa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://www.galaxysolutions.m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7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150" cy="51435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510" y="4556915"/>
            <a:ext cx="1221640" cy="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98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</p:spPr>
      </p:pic>
      <p:sp>
        <p:nvSpPr>
          <p:cNvPr id="6" name="Rectangle 5"/>
          <p:cNvSpPr/>
          <p:nvPr/>
        </p:nvSpPr>
        <p:spPr>
          <a:xfrm>
            <a:off x="601670" y="1960930"/>
            <a:ext cx="803827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dirty="0" smtClean="0"/>
              <a:t>Nos ingénieurs peuvent prendre en charge tout dossier d'étude d'impact et d'enquête publique. </a:t>
            </a:r>
          </a:p>
          <a:p>
            <a:pPr>
              <a:lnSpc>
                <a:spcPct val="150000"/>
              </a:lnSpc>
            </a:pPr>
            <a:r>
              <a:rPr lang="fr-FR" dirty="0" smtClean="0"/>
              <a:t>Ils sont en mesure d'assister les pétitionnaires dans leurs démarches de concertation avec les services de l'État et le public : organisation de réunions de travail, présentation publique des projets, expositions, réalisation de dossiers d'information.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510" y="4556915"/>
            <a:ext cx="1221640" cy="545839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296260" y="345784"/>
            <a:ext cx="7788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ETUDE D’IMPACT SUR L’ENVIRONNEMENT</a:t>
            </a:r>
            <a:endParaRPr lang="fr-FR" sz="2000" b="1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41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360" y="0"/>
            <a:ext cx="1221640" cy="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04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68" y="-24235"/>
            <a:ext cx="9144000" cy="5143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3555" y="1534965"/>
            <a:ext cx="4886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 smtClean="0"/>
              <a:t>Nous </a:t>
            </a:r>
            <a:r>
              <a:rPr lang="fr-FR" dirty="0"/>
              <a:t>Concevons des solutions de prévention et de protection incendie </a:t>
            </a:r>
            <a:r>
              <a:rPr lang="fr-FR" dirty="0" smtClean="0"/>
              <a:t>pour répondre </a:t>
            </a:r>
            <a:r>
              <a:rPr lang="fr-FR" dirty="0"/>
              <a:t>aux attentes de nos clients, en toute indépendance des installateurs, et </a:t>
            </a:r>
            <a:r>
              <a:rPr lang="fr-FR" dirty="0" smtClean="0"/>
              <a:t>en recherchant </a:t>
            </a:r>
            <a:r>
              <a:rPr lang="fr-FR" dirty="0"/>
              <a:t>systématiquement le meilleur rapport qualité/prix</a:t>
            </a:r>
            <a:r>
              <a:rPr lang="fr-FR" dirty="0" smtClean="0"/>
              <a:t>.</a:t>
            </a:r>
          </a:p>
          <a:p>
            <a:endParaRPr lang="fr-FR" dirty="0"/>
          </a:p>
          <a:p>
            <a:pPr algn="just"/>
            <a:r>
              <a:rPr lang="fr-FR" dirty="0"/>
              <a:t>Nous aidons les Chefs d’établissements à mieux connaître et mettre en </a:t>
            </a:r>
            <a:r>
              <a:rPr lang="fr-FR" dirty="0" smtClean="0"/>
              <a:t>œuvre la </a:t>
            </a:r>
            <a:r>
              <a:rPr lang="fr-FR" dirty="0"/>
              <a:t>réglementation de sécurité incendie qui s’applique à leurs activités.</a:t>
            </a:r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1768750276"/>
              </p:ext>
            </p:extLst>
          </p:nvPr>
        </p:nvGraphicFramePr>
        <p:xfrm>
          <a:off x="4877410" y="1368612"/>
          <a:ext cx="4612209" cy="3028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378263" y="139371"/>
            <a:ext cx="4123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</a:rPr>
              <a:t>SÉCURITÉ INCEDIE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043" y="2560213"/>
            <a:ext cx="698075" cy="698075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841" y="3400342"/>
            <a:ext cx="698075" cy="698075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38" y="1701195"/>
            <a:ext cx="698075" cy="698075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805" y="4469191"/>
            <a:ext cx="1221640" cy="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22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5" y="128470"/>
            <a:ext cx="1219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96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48965" y="184109"/>
            <a:ext cx="47338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chemeClr val="bg1"/>
                </a:solidFill>
              </a:rPr>
              <a:t>ETUDE DE DANGERS</a:t>
            </a:r>
            <a:endParaRPr lang="fr-FR" sz="4000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942" y="184109"/>
            <a:ext cx="1781175" cy="244792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820" y="2506642"/>
            <a:ext cx="1990725" cy="2590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690" y="2678092"/>
            <a:ext cx="1676400" cy="241935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58265" y="1662429"/>
            <a:ext cx="6108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GALAXY SOLUTIONS vous accompagne pour la réalisation de tout ou partie de l’EDD et s’adapte à vos besoins </a:t>
            </a:r>
            <a:r>
              <a:rPr lang="fr-FR" sz="1600" dirty="0" smtClean="0"/>
              <a:t>:</a:t>
            </a:r>
          </a:p>
          <a:p>
            <a:endParaRPr lang="fr-FR" sz="1600" dirty="0"/>
          </a:p>
          <a:p>
            <a:pPr marL="285750" indent="-285750">
              <a:lnSpc>
                <a:spcPct val="150000"/>
              </a:lnSpc>
              <a:buBlip>
                <a:blip r:embed="rId6"/>
              </a:buBlip>
            </a:pPr>
            <a:r>
              <a:rPr lang="fr-FR" sz="1600" dirty="0"/>
              <a:t> Réalisation de l’EDD complète d’un site,</a:t>
            </a:r>
          </a:p>
          <a:p>
            <a:pPr marL="285750" indent="-285750">
              <a:lnSpc>
                <a:spcPct val="150000"/>
              </a:lnSpc>
              <a:buBlip>
                <a:blip r:embed="rId6"/>
              </a:buBlip>
            </a:pPr>
            <a:r>
              <a:rPr lang="fr-FR" sz="1600" dirty="0"/>
              <a:t> Réalisation d’EDD spécifiques à une </a:t>
            </a:r>
            <a:r>
              <a:rPr lang="fr-FR" sz="1600" dirty="0" smtClean="0"/>
              <a:t>nouvelle installation</a:t>
            </a:r>
            <a:r>
              <a:rPr lang="fr-FR" sz="1600" dirty="0"/>
              <a:t>,</a:t>
            </a:r>
          </a:p>
          <a:p>
            <a:pPr marL="285750" indent="-285750">
              <a:lnSpc>
                <a:spcPct val="150000"/>
              </a:lnSpc>
              <a:buBlip>
                <a:blip r:embed="rId6"/>
              </a:buBlip>
            </a:pPr>
            <a:r>
              <a:rPr lang="fr-FR" sz="1600" dirty="0"/>
              <a:t> Animation et réalisation de séances </a:t>
            </a:r>
            <a:r>
              <a:rPr lang="fr-FR" sz="1600" dirty="0" smtClean="0"/>
              <a:t>d’analyse de </a:t>
            </a:r>
            <a:r>
              <a:rPr lang="fr-FR" sz="1600" dirty="0"/>
              <a:t>risques,</a:t>
            </a:r>
          </a:p>
          <a:p>
            <a:pPr marL="285750" indent="-285750">
              <a:lnSpc>
                <a:spcPct val="150000"/>
              </a:lnSpc>
              <a:buBlip>
                <a:blip r:embed="rId6"/>
              </a:buBlip>
            </a:pPr>
            <a:r>
              <a:rPr lang="fr-FR" sz="1600" dirty="0"/>
              <a:t> Appui à votre réalisation de l’EDD,</a:t>
            </a:r>
          </a:p>
          <a:p>
            <a:pPr marL="285750" indent="-285750">
              <a:lnSpc>
                <a:spcPct val="150000"/>
              </a:lnSpc>
              <a:buBlip>
                <a:blip r:embed="rId6"/>
              </a:buBlip>
            </a:pPr>
            <a:r>
              <a:rPr lang="fr-FR" sz="1600" dirty="0"/>
              <a:t> Traitements d’items particuliers</a:t>
            </a:r>
            <a:r>
              <a:rPr lang="fr-FR" sz="1600" dirty="0" smtClean="0"/>
              <a:t>…</a:t>
            </a:r>
            <a:endParaRPr lang="fr-FR" sz="1600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55" y="4556915"/>
            <a:ext cx="1221640" cy="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7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36948" y="1350110"/>
            <a:ext cx="74163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L’EDD a pour objectifs :</a:t>
            </a:r>
          </a:p>
          <a:p>
            <a:pPr marL="285750" indent="-285750">
              <a:buClr>
                <a:srgbClr val="990000"/>
              </a:buClr>
              <a:buFont typeface="Wingdings" pitchFamily="2" charset="2"/>
              <a:buChar char="Ø"/>
            </a:pPr>
            <a:r>
              <a:rPr lang="fr-FR" sz="1600" dirty="0"/>
              <a:t> d'identifier, caractériser, évaluer, prévenir et réduire les risques d’une installation,</a:t>
            </a:r>
          </a:p>
          <a:p>
            <a:pPr marL="285750" indent="-285750">
              <a:buClr>
                <a:srgbClr val="990000"/>
              </a:buClr>
              <a:buFont typeface="Wingdings" pitchFamily="2" charset="2"/>
              <a:buChar char="Ø"/>
            </a:pPr>
            <a:r>
              <a:rPr lang="fr-FR" sz="1600" dirty="0"/>
              <a:t>de préciser l’ensemble des mesures de maîtrise des risques en œuvre à l’intérieur </a:t>
            </a:r>
            <a:r>
              <a:rPr lang="fr-FR" sz="1600" dirty="0" smtClean="0"/>
              <a:t>                            de </a:t>
            </a:r>
            <a:r>
              <a:rPr lang="fr-FR" sz="1600" dirty="0"/>
              <a:t>l’établissement, qui réduisent le risque à l’extérieur de l’établissement,</a:t>
            </a:r>
          </a:p>
          <a:p>
            <a:pPr marL="285750" indent="-285750">
              <a:buClr>
                <a:srgbClr val="990000"/>
              </a:buClr>
              <a:buFont typeface="Wingdings" pitchFamily="2" charset="2"/>
              <a:buChar char="Ø"/>
            </a:pPr>
            <a:r>
              <a:rPr lang="fr-FR" sz="1600" dirty="0"/>
              <a:t> de servir de base, à l’élaboration des servitudes d’utilités publiques, </a:t>
            </a:r>
            <a:r>
              <a:rPr lang="fr-FR" sz="1600" dirty="0" smtClean="0"/>
              <a:t>                                                  des </a:t>
            </a:r>
            <a:r>
              <a:rPr lang="fr-FR" sz="1600" dirty="0"/>
              <a:t>Plans </a:t>
            </a:r>
            <a:r>
              <a:rPr lang="fr-FR" sz="1600" dirty="0" smtClean="0"/>
              <a:t>Particuliers d’Intervention </a:t>
            </a:r>
            <a:r>
              <a:rPr lang="fr-FR" sz="1600" dirty="0"/>
              <a:t>(PPI), des Plans de Prévention des Risques </a:t>
            </a:r>
            <a:r>
              <a:rPr lang="fr-FR" sz="1600" dirty="0" smtClean="0"/>
              <a:t>                           Technologiques </a:t>
            </a:r>
            <a:r>
              <a:rPr lang="fr-FR" sz="1600" dirty="0"/>
              <a:t>(PPRT),</a:t>
            </a:r>
          </a:p>
          <a:p>
            <a:pPr marL="285750" indent="-285750">
              <a:buClr>
                <a:srgbClr val="990000"/>
              </a:buClr>
              <a:buFont typeface="Wingdings" pitchFamily="2" charset="2"/>
              <a:buChar char="Ø"/>
            </a:pPr>
            <a:r>
              <a:rPr lang="fr-FR" sz="1600" dirty="0"/>
              <a:t> de procéder à l’information préventive sur les risques du public et du personnel, </a:t>
            </a:r>
            <a:r>
              <a:rPr lang="fr-FR" sz="1600" dirty="0" smtClean="0"/>
              <a:t>                           de </a:t>
            </a:r>
            <a:r>
              <a:rPr lang="fr-FR" sz="1600" dirty="0"/>
              <a:t>favoriser</a:t>
            </a:r>
          </a:p>
          <a:p>
            <a:endParaRPr lang="fr-FR" sz="1600" dirty="0"/>
          </a:p>
        </p:txBody>
      </p:sp>
      <p:sp>
        <p:nvSpPr>
          <p:cNvPr id="7" name="ZoneTexte 6"/>
          <p:cNvSpPr txBox="1"/>
          <p:nvPr/>
        </p:nvSpPr>
        <p:spPr>
          <a:xfrm>
            <a:off x="236948" y="3640685"/>
            <a:ext cx="80933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L’EDD comprend les éléments suivants :</a:t>
            </a:r>
          </a:p>
          <a:p>
            <a:pPr marL="285750" indent="-285750">
              <a:buClr>
                <a:srgbClr val="990000"/>
              </a:buClr>
              <a:buFont typeface="Courier New" pitchFamily="49" charset="0"/>
              <a:buChar char="o"/>
            </a:pPr>
            <a:r>
              <a:rPr lang="fr-FR" dirty="0"/>
              <a:t>une description des installations et de leur environnement</a:t>
            </a:r>
          </a:p>
          <a:p>
            <a:pPr marL="285750" indent="-285750">
              <a:buClr>
                <a:srgbClr val="990000"/>
              </a:buClr>
              <a:buFont typeface="Courier New" pitchFamily="49" charset="0"/>
              <a:buChar char="o"/>
            </a:pPr>
            <a:r>
              <a:rPr lang="fr-FR" dirty="0"/>
              <a:t>l’identification et la caractérisation des potentiels de danger</a:t>
            </a:r>
          </a:p>
          <a:p>
            <a:pPr marL="285750" indent="-285750">
              <a:buClr>
                <a:srgbClr val="990000"/>
              </a:buClr>
              <a:buFont typeface="Courier New" pitchFamily="49" charset="0"/>
              <a:buChar char="o"/>
            </a:pPr>
            <a:r>
              <a:rPr lang="fr-FR" dirty="0"/>
              <a:t>L’estimation des conséquences des scénarios d’accident</a:t>
            </a:r>
          </a:p>
          <a:p>
            <a:pPr marL="285750" indent="-285750">
              <a:buClr>
                <a:srgbClr val="990000"/>
              </a:buClr>
              <a:buFont typeface="Courier New" pitchFamily="49" charset="0"/>
              <a:buChar char="o"/>
            </a:pPr>
            <a:r>
              <a:rPr lang="fr-FR" dirty="0"/>
              <a:t>L’analyse de risques et l’analyse des accidents</a:t>
            </a:r>
          </a:p>
          <a:p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390" y="4530011"/>
            <a:ext cx="1221640" cy="545839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448965" y="184109"/>
            <a:ext cx="47338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chemeClr val="bg1"/>
                </a:solidFill>
              </a:rPr>
              <a:t>ETUDE DE DANGERS</a:t>
            </a:r>
            <a:endParaRPr lang="fr-FR" sz="40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9" b="5691"/>
          <a:stretch/>
        </p:blipFill>
        <p:spPr bwMode="auto">
          <a:xfrm>
            <a:off x="7903481" y="1164004"/>
            <a:ext cx="1221549" cy="3359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023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 10" descr="Description : C:\Users\server\Desktop\galaxy\FORMATION PROFESSIONNEL\offre de service\word\8 REFERENCES\cioc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372" y="2509706"/>
            <a:ext cx="1594862" cy="96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Image 12" descr="Description : C:\Users\server\Desktop\galaxy\FORMATION PROFESSIONNEL\offre de service\word\8 REFERENCES\rahm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587" y="586876"/>
            <a:ext cx="2574725" cy="73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Image 2" descr="Description : ROSCA Robinetterie Maro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485" y="586905"/>
            <a:ext cx="1804615" cy="107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Image 4" descr="Description : Sup'managem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28" y="4066053"/>
            <a:ext cx="2809875" cy="86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Image 3" descr="Description : Résultat de recherche d'images pour &quot;info house fes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0" r="80000" b="36012"/>
          <a:stretch>
            <a:fillRect/>
          </a:stretch>
        </p:blipFill>
        <p:spPr bwMode="auto">
          <a:xfrm>
            <a:off x="389664" y="2310544"/>
            <a:ext cx="1231856" cy="141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Image 5" descr="Description : Résultat de recherche d'images pour &quot;AUTELEB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17" b="77023"/>
          <a:stretch>
            <a:fillRect/>
          </a:stretch>
        </p:blipFill>
        <p:spPr bwMode="auto">
          <a:xfrm>
            <a:off x="5945609" y="259257"/>
            <a:ext cx="1592386" cy="138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Zone de texte 2"/>
          <p:cNvSpPr txBox="1">
            <a:spLocks noChangeArrowheads="1"/>
          </p:cNvSpPr>
          <p:nvPr/>
        </p:nvSpPr>
        <p:spPr bwMode="auto">
          <a:xfrm>
            <a:off x="1483816" y="162291"/>
            <a:ext cx="44481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fr-FR" sz="1600" b="1" u="sng" kern="1800" dirty="0">
                <a:solidFill>
                  <a:srgbClr val="ED7D31"/>
                </a:solidFill>
                <a:effectLst/>
                <a:latin typeface="Adobe Gothic Std B"/>
                <a:ea typeface="Times New Roman"/>
                <a:cs typeface="Times New Roman"/>
              </a:rPr>
              <a:t>Ils nous ont fait confiance :</a:t>
            </a:r>
            <a:endParaRPr lang="fr-FR" sz="1600" b="1" kern="0" dirty="0">
              <a:solidFill>
                <a:srgbClr val="2E74B5"/>
              </a:solidFill>
              <a:effectLst/>
              <a:latin typeface="Calibri Light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800" b="1" dirty="0">
                <a:effectLst/>
                <a:latin typeface="Calibri"/>
                <a:ea typeface="Calibri"/>
                <a:cs typeface="Arial"/>
              </a:rPr>
              <a:t> </a:t>
            </a:r>
            <a:endParaRPr lang="fr-FR" sz="1100" dirty="0">
              <a:effectLst/>
              <a:latin typeface="Calibri"/>
              <a:ea typeface="Calibri"/>
              <a:cs typeface="Arial"/>
            </a:endParaRPr>
          </a:p>
        </p:txBody>
      </p:sp>
      <p:pic>
        <p:nvPicPr>
          <p:cNvPr id="38" name="Image 7" descr="Description : C:\Users\server\Desktop\galaxy\FORMATION PROFESSIONNEL\offre de service\2018\ofppt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487" y="2456918"/>
            <a:ext cx="142875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 9" descr="Description : C:\Users\server\Desktop\galaxy\FORMATION PROFESSIONNEL\offre de service\2018\Sans-titre-1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" t="10060" r="3842" b="18848"/>
          <a:stretch/>
        </p:blipFill>
        <p:spPr bwMode="auto">
          <a:xfrm>
            <a:off x="-36512" y="-27384"/>
            <a:ext cx="1433725" cy="246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Image 1" descr="Description : C:\Users\server\Desktop\Smiley satisfait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716" y="3942184"/>
            <a:ext cx="1127125" cy="115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Image 15" descr="Description : C:\Users\server\Desktop\galaxy\FORMATION PROFESSIONNEL\CSF\ALIA PECHE\SMQ\logo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818" y="1275116"/>
            <a:ext cx="1033462" cy="125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Image 16" descr="Description : C:\Users\server\Desktop\galaxy\FORMATION PROFESSIONNEL\offre de service\2018\topoca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964" y="1685745"/>
            <a:ext cx="2162175" cy="3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Image 17" descr="Description : C:\Users\server\Desktop\galaxy\FORMATION PROFESSIONNEL\offre de service\2018\ELLIPSOID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675" y="2789489"/>
            <a:ext cx="1743075" cy="51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Zone de texte 2"/>
          <p:cNvSpPr txBox="1">
            <a:spLocks noChangeArrowheads="1"/>
          </p:cNvSpPr>
          <p:nvPr/>
        </p:nvSpPr>
        <p:spPr bwMode="auto">
          <a:xfrm>
            <a:off x="5152510" y="3396672"/>
            <a:ext cx="2400300" cy="438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2400" b="1" spc="5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>
                  <a:outerShdw blurRad="63500" dist="50800" dir="13500000" sx="0" sy="0">
                    <a:srgbClr val="000000">
                      <a:alpha val="50000"/>
                    </a:srgbClr>
                  </a:outerShdw>
                </a:effectLst>
                <a:latin typeface="Calibri"/>
                <a:ea typeface="Calibri"/>
                <a:cs typeface="Arial"/>
              </a:rPr>
              <a:t>Sté SAVOB SARL</a:t>
            </a:r>
            <a:endParaRPr lang="fr-FR" sz="1100" dirty="0">
              <a:solidFill>
                <a:schemeClr val="bg1">
                  <a:lumMod val="50000"/>
                </a:schemeClr>
              </a:solidFill>
              <a:effectLst/>
              <a:latin typeface="Calibri"/>
              <a:ea typeface="Calibri"/>
              <a:cs typeface="Arial"/>
            </a:endParaRPr>
          </a:p>
        </p:txBody>
      </p:sp>
      <p:pic>
        <p:nvPicPr>
          <p:cNvPr id="45" name="Image 22" descr="Description : C:\Users\server\Desktop\galaxy\FORMATION PROFESSIONNEL\offre de service\word\8 REFERENCES\watra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72577"/>
            <a:ext cx="1488430" cy="94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Image 21" descr="Description : C:\Users\server\Desktop\galaxy\FORMATION PROFESSIONNEL\offre de service\word\8 REFERENCES\sofafrere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449" y="4371480"/>
            <a:ext cx="3629327" cy="50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Image 11" descr="Description : C:\Users\server\Desktop\galaxy\FORMATION PROFESSIONNEL\offre de service\word\8 REFERENCES\lavilla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52" y="1457601"/>
            <a:ext cx="2065785" cy="66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Image 23" descr="Description : C:\Users\server\Desktop\galaxy\FORMATION PROFESSIONNEL\offre de service\word\8 REFERENCES\savob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622" y="2246961"/>
            <a:ext cx="1693912" cy="108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ctangle 22"/>
          <p:cNvSpPr>
            <a:spLocks noChangeArrowheads="1"/>
          </p:cNvSpPr>
          <p:nvPr/>
        </p:nvSpPr>
        <p:spPr bwMode="auto">
          <a:xfrm>
            <a:off x="357188" y="2905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1262063" y="2905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26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Rectangle 27"/>
          <p:cNvSpPr>
            <a:spLocks noChangeArrowheads="1"/>
          </p:cNvSpPr>
          <p:nvPr/>
        </p:nvSpPr>
        <p:spPr bwMode="auto">
          <a:xfrm>
            <a:off x="220448" y="281334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7468362" y="1662113"/>
            <a:ext cx="1617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SOCHAITEL</a:t>
            </a:r>
            <a:endParaRPr lang="fr-FR" sz="20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7535614" y="3607140"/>
            <a:ext cx="1657201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fr-FR" sz="2000" b="1" dirty="0" smtClean="0">
                <a:ln/>
                <a:solidFill>
                  <a:schemeClr val="accent3"/>
                </a:solidFill>
              </a:rPr>
              <a:t>MANULOAD</a:t>
            </a:r>
            <a:endParaRPr lang="fr-FR" sz="2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55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34508957-092E-4ABD-B5C5-C5798FE7CA1C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7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310" y="0"/>
            <a:ext cx="5335525" cy="213421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2281425" y="3389174"/>
            <a:ext cx="42757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ETUDE,CONSEIL ET FORMATION</a:t>
            </a:r>
          </a:p>
          <a:p>
            <a:pPr algn="ctr"/>
            <a:r>
              <a:rPr lang="fr-FR" dirty="0" smtClean="0"/>
              <a:t>TEL : </a:t>
            </a:r>
            <a:r>
              <a:rPr lang="fr-FR" dirty="0" smtClean="0"/>
              <a:t>0662 81 71 30</a:t>
            </a:r>
            <a:endParaRPr lang="fr-FR" dirty="0" smtClean="0"/>
          </a:p>
          <a:p>
            <a:pPr algn="ctr"/>
            <a:r>
              <a:rPr lang="fr-FR" dirty="0" smtClean="0"/>
              <a:t> FIX: </a:t>
            </a:r>
            <a:r>
              <a:rPr lang="fr-FR" dirty="0" smtClean="0"/>
              <a:t>0523 29 80 16</a:t>
            </a:r>
            <a:endParaRPr lang="fr-FR" dirty="0" smtClean="0"/>
          </a:p>
          <a:p>
            <a:pPr algn="ctr"/>
            <a:r>
              <a:rPr lang="fr-FR" dirty="0" smtClean="0"/>
              <a:t>FAX </a:t>
            </a:r>
            <a:r>
              <a:rPr lang="fr-FR" smtClean="0"/>
              <a:t>: </a:t>
            </a:r>
            <a:r>
              <a:rPr lang="fr-FR" smtClean="0"/>
              <a:t>0523 29 </a:t>
            </a:r>
            <a:r>
              <a:rPr lang="fr-FR" dirty="0" smtClean="0"/>
              <a:t>17 38</a:t>
            </a:r>
          </a:p>
          <a:p>
            <a:pPr algn="ctr"/>
            <a:r>
              <a:rPr lang="fr-FR" dirty="0" smtClean="0"/>
              <a:t>EMAIL: </a:t>
            </a:r>
            <a:r>
              <a:rPr lang="fr-FR" dirty="0" smtClean="0">
                <a:hlinkClick r:id="rId3"/>
              </a:rPr>
              <a:t>contact@galaxysolutions.ma</a:t>
            </a:r>
            <a:endParaRPr lang="fr-FR" dirty="0" smtClean="0"/>
          </a:p>
          <a:p>
            <a:pPr algn="ctr"/>
            <a:r>
              <a:rPr lang="fr-FR" dirty="0" smtClean="0"/>
              <a:t>WEB : </a:t>
            </a:r>
            <a:r>
              <a:rPr lang="fr-FR" dirty="0" smtClean="0">
                <a:hlinkClick r:id="rId4"/>
              </a:rPr>
              <a:t>www.galaxysolutions.ma</a:t>
            </a:r>
            <a:endParaRPr lang="fr-FR" dirty="0" smtClean="0"/>
          </a:p>
          <a:p>
            <a:pPr algn="ctr"/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341" y="1960930"/>
            <a:ext cx="2679907" cy="119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0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099" y="47381"/>
            <a:ext cx="1332585" cy="59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61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2405463088"/>
              </p:ext>
            </p:extLst>
          </p:nvPr>
        </p:nvGraphicFramePr>
        <p:xfrm>
          <a:off x="1059785" y="1960930"/>
          <a:ext cx="7024429" cy="3206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1066495" y="1197405"/>
            <a:ext cx="73298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cs typeface="Times New Roman" pitchFamily="18" charset="0"/>
              </a:rPr>
              <a:t>Créée en 2008, </a:t>
            </a:r>
            <a:r>
              <a:rPr lang="fr-FR" b="1" dirty="0" err="1">
                <a:cs typeface="Times New Roman" pitchFamily="18" charset="0"/>
              </a:rPr>
              <a:t>Galaxy</a:t>
            </a:r>
            <a:r>
              <a:rPr lang="fr-FR" b="1" dirty="0">
                <a:cs typeface="Times New Roman" pitchFamily="18" charset="0"/>
              </a:rPr>
              <a:t> Solutions </a:t>
            </a:r>
            <a:r>
              <a:rPr lang="fr-FR" dirty="0">
                <a:cs typeface="Times New Roman" pitchFamily="18" charset="0"/>
              </a:rPr>
              <a:t>est un cabinet d’études, de conseil et de formations, qui s’est tout naturellement orienté vers son cœur de métier.</a:t>
            </a:r>
          </a:p>
          <a:p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80" y="352107"/>
            <a:ext cx="2573647" cy="32294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360" y="4556915"/>
            <a:ext cx="1221640" cy="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9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BBB364D-3EF2-473B-9BD7-DC96A63648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2BBB364D-3EF2-473B-9BD7-DC96A63648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2BBB364D-3EF2-473B-9BD7-DC96A63648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DE0E1E2-6ADF-44E9-B4A4-B6C639E04D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1DE0E1E2-6ADF-44E9-B4A4-B6C639E04D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1DE0E1E2-6ADF-44E9-B4A4-B6C639E04D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2E3EDE4-A035-4A26-B75F-CA8095F871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graphicEl>
                                              <a:dgm id="{12E3EDE4-A035-4A26-B75F-CA8095F871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12E3EDE4-A035-4A26-B75F-CA8095F871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05821F2-26DE-41EF-8701-44BAB7C1ED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graphicEl>
                                              <a:dgm id="{F05821F2-26DE-41EF-8701-44BAB7C1ED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graphicEl>
                                              <a:dgm id="{F05821F2-26DE-41EF-8701-44BAB7C1ED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D25EEA7-0BCB-419E-A538-5758CD955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graphicEl>
                                              <a:dgm id="{7D25EEA7-0BCB-419E-A538-5758CD955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7D25EEA7-0BCB-419E-A538-5758CD955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0A98655-2EEF-4246-B049-A8537145BF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graphicEl>
                                              <a:dgm id="{80A98655-2EEF-4246-B049-A8537145BF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graphicEl>
                                              <a:dgm id="{80A98655-2EEF-4246-B049-A8537145BF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869F44B-C9AB-49A5-8E48-8A51776BAF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C869F44B-C9AB-49A5-8E48-8A51776BAF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C869F44B-C9AB-49A5-8E48-8A51776BAF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235"/>
            <a:ext cx="9144000" cy="5143500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1059785" y="1405749"/>
            <a:ext cx="763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latin typeface="Times New Roman" pitchFamily="18" charset="0"/>
                <a:cs typeface="Times New Roman" pitchFamily="18" charset="0"/>
              </a:rPr>
              <a:t>Galaxy</a:t>
            </a:r>
            <a:r>
              <a:rPr lang="fr-FR" sz="2000" b="1" dirty="0">
                <a:latin typeface="Times New Roman" pitchFamily="18" charset="0"/>
                <a:cs typeface="Times New Roman" pitchFamily="18" charset="0"/>
              </a:rPr>
              <a:t> Solutions vous accompagne dans votre développement </a:t>
            </a:r>
            <a:br>
              <a:rPr lang="fr-FR" sz="2000" b="1" dirty="0">
                <a:latin typeface="Times New Roman" pitchFamily="18" charset="0"/>
                <a:cs typeface="Times New Roman" pitchFamily="18" charset="0"/>
              </a:rPr>
            </a:br>
            <a:endParaRPr lang="fr-FR" sz="2000" dirty="0"/>
          </a:p>
        </p:txBody>
      </p:sp>
      <p:sp>
        <p:nvSpPr>
          <p:cNvPr id="3" name="ZoneTexte 2"/>
          <p:cNvSpPr txBox="1"/>
          <p:nvPr/>
        </p:nvSpPr>
        <p:spPr>
          <a:xfrm>
            <a:off x="664803" y="2113635"/>
            <a:ext cx="8246070" cy="2230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Afin de répondre concrètement à vos besoins, </a:t>
            </a:r>
            <a:r>
              <a:rPr lang="fr-FR" b="1" dirty="0" err="1">
                <a:latin typeface="Times New Roman" pitchFamily="18" charset="0"/>
                <a:cs typeface="Times New Roman" pitchFamily="18" charset="0"/>
              </a:rPr>
              <a:t>Galaxy</a:t>
            </a:r>
            <a:r>
              <a:rPr lang="fr-FR" b="1" dirty="0">
                <a:latin typeface="Times New Roman" pitchFamily="18" charset="0"/>
                <a:cs typeface="Times New Roman" pitchFamily="18" charset="0"/>
              </a:rPr>
              <a:t> Solutions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met à votre disposition des ingénieurs et des consultants qui ont développés une expertise particulière dans la mangement QSE, l’ingénierie et le développement des compétences.</a:t>
            </a:r>
          </a:p>
          <a:p>
            <a:pPr>
              <a:lnSpc>
                <a:spcPct val="200000"/>
              </a:lnSpc>
            </a:pP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233" y="4527144"/>
            <a:ext cx="1221640" cy="54583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80" y="323942"/>
            <a:ext cx="2573647" cy="32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73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360" y="0"/>
            <a:ext cx="1221640" cy="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467265" y="281175"/>
            <a:ext cx="6827912" cy="64536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Accompagnement à la certification</a:t>
            </a:r>
            <a:endParaRPr lang="fr-FR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3889" y="1446005"/>
            <a:ext cx="85962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dirty="0" smtClean="0"/>
              <a:t>• Transition vers les versions 2015 des normes;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• Intégration de vos Systèmes de Management QSE;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• Elaboration de la cartographie des risques 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• Définition de votre système documentaire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• Sensibilisation du personnel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• Formation à l’audit interne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• Réalisation d’un audit à blanc 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• Préparation et animation de la Revue de Direction</a:t>
            </a:r>
          </a:p>
          <a:p>
            <a:pPr>
              <a:lnSpc>
                <a:spcPct val="150000"/>
              </a:lnSpc>
            </a:pPr>
            <a:r>
              <a:rPr lang="fr-FR" sz="1600" dirty="0" smtClean="0"/>
              <a:t>• Accompagnement pendant l’audit de certification et lors de la levée des éventuels écarts constatés</a:t>
            </a:r>
            <a:endParaRPr lang="fr-FR" sz="1600" dirty="0"/>
          </a:p>
        </p:txBody>
      </p:sp>
      <p:grpSp>
        <p:nvGrpSpPr>
          <p:cNvPr id="14" name="Groupe 13"/>
          <p:cNvGrpSpPr/>
          <p:nvPr/>
        </p:nvGrpSpPr>
        <p:grpSpPr>
          <a:xfrm>
            <a:off x="5793640" y="1350110"/>
            <a:ext cx="3153483" cy="3029865"/>
            <a:chOff x="3403682" y="1350110"/>
            <a:chExt cx="3153483" cy="3029865"/>
          </a:xfrm>
        </p:grpSpPr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3682" y="1350110"/>
              <a:ext cx="3153483" cy="3029865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585475" y="2029675"/>
              <a:ext cx="2666280" cy="20561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fr-FR" sz="1600" dirty="0" smtClean="0"/>
                <a:t>GALAXY SOLUTIONS vous propose un accompagnement adapté pour la mise en place et l’amélioration du Système de Management de votre entreprise.</a:t>
              </a:r>
              <a:endParaRPr lang="fr-FR" sz="1600" dirty="0"/>
            </a:p>
          </p:txBody>
        </p:sp>
      </p:grpSp>
      <p:pic>
        <p:nvPicPr>
          <p:cNvPr id="15" name="Imag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360" y="0"/>
            <a:ext cx="1221640" cy="54583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770" y="2780924"/>
            <a:ext cx="1576483" cy="130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360" y="0"/>
            <a:ext cx="1221640" cy="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</p:spPr>
      </p:pic>
      <p:sp>
        <p:nvSpPr>
          <p:cNvPr id="5" name="Rectangle 4"/>
          <p:cNvSpPr/>
          <p:nvPr/>
        </p:nvSpPr>
        <p:spPr>
          <a:xfrm>
            <a:off x="2434130" y="1655520"/>
            <a:ext cx="6566315" cy="3323987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/>
              <a:t>On vous accompagne pas à pas dans le développement de vos compétences.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2000" dirty="0" smtClean="0"/>
              <a:t>Spécialisé dans l'ingénierie de formation professionnelle, </a:t>
            </a:r>
            <a:r>
              <a:rPr lang="fr-FR" sz="2000" b="1" dirty="0" smtClean="0"/>
              <a:t>GALAXY SOLUTIONS </a:t>
            </a:r>
            <a:r>
              <a:rPr lang="fr-FR" sz="2000" dirty="0" smtClean="0"/>
              <a:t>regroupe des experts et des formateurs qui mettent leur savoir-faire au service de la compétitivité des entreprises et de la performance des salariés.</a:t>
            </a:r>
            <a:endParaRPr lang="fr-FR" sz="2000" dirty="0"/>
          </a:p>
        </p:txBody>
      </p:sp>
      <p:sp>
        <p:nvSpPr>
          <p:cNvPr id="6" name="Rectangle 5"/>
          <p:cNvSpPr/>
          <p:nvPr/>
        </p:nvSpPr>
        <p:spPr>
          <a:xfrm>
            <a:off x="1670605" y="433880"/>
            <a:ext cx="7837617" cy="64536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FORMATION &amp; INGENIRIE DE FORMATION</a:t>
            </a:r>
            <a:endParaRPr lang="fr-FR" sz="2400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100" y="50926"/>
            <a:ext cx="1221640" cy="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6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aphicFrame>
        <p:nvGraphicFramePr>
          <p:cNvPr id="7" name="Diagram 10"/>
          <p:cNvGraphicFramePr/>
          <p:nvPr>
            <p:extLst>
              <p:ext uri="{D42A27DB-BD31-4B8C-83A1-F6EECF244321}">
                <p14:modId xmlns:p14="http://schemas.microsoft.com/office/powerpoint/2010/main" val="1187111672"/>
              </p:ext>
            </p:extLst>
          </p:nvPr>
        </p:nvGraphicFramePr>
        <p:xfrm>
          <a:off x="525317" y="1960930"/>
          <a:ext cx="8093365" cy="2901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653190" y="1315561"/>
            <a:ext cx="7837617" cy="64536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solidFill>
                  <a:schemeClr val="bg1"/>
                </a:solidFill>
                <a:cs typeface="Times New Roman" pitchFamily="18" charset="0"/>
              </a:rPr>
              <a:t>AXES DES FORMATIONS</a:t>
            </a:r>
            <a:endParaRPr lang="fr-FR" sz="32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360" y="0"/>
            <a:ext cx="1221640" cy="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8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7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1000"/>
                                        <p:tgtEl>
                                          <p:spTgt spid="7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1000"/>
                                        <p:tgtEl>
                                          <p:spTgt spid="7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1000"/>
                                        <p:tgtEl>
                                          <p:spTgt spid="7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9AE0A65-23DF-48B8-B989-1586146201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graphicEl>
                                              <a:dgm id="{B9AE0A65-23DF-48B8-B989-1586146201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graphicEl>
                                              <a:dgm id="{B9AE0A65-23DF-48B8-B989-1586146201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graphicEl>
                                              <a:dgm id="{B9AE0A65-23DF-48B8-B989-1586146201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482EA0E-4E3E-4C8B-939A-FD8112A62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graphicEl>
                                              <a:dgm id="{A482EA0E-4E3E-4C8B-939A-FD8112A62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graphicEl>
                                              <a:dgm id="{A482EA0E-4E3E-4C8B-939A-FD8112A62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graphicEl>
                                              <a:dgm id="{A482EA0E-4E3E-4C8B-939A-FD8112A628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Thè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1" id="{D6995A73-0960-48E9-A90C-77934ADCFF12}" vid="{A290321F-E39E-462A-9481-DD3F5A4BF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Thème1</Template>
  <TotalTime>1472</TotalTime>
  <Words>629</Words>
  <Application>Microsoft Office PowerPoint</Application>
  <PresentationFormat>Affichage à l'écran (16:9)</PresentationFormat>
  <Paragraphs>80</Paragraphs>
  <Slides>18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7" baseType="lpstr">
      <vt:lpstr>Adobe Gothic Std B</vt:lpstr>
      <vt:lpstr>Arial</vt:lpstr>
      <vt:lpstr>Calibri</vt:lpstr>
      <vt:lpstr>Calibri Light</vt:lpstr>
      <vt:lpstr>Courier New</vt:lpstr>
      <vt:lpstr>Dubai</vt:lpstr>
      <vt:lpstr>Times New Roman</vt:lpstr>
      <vt:lpstr>Wingdings</vt:lpstr>
      <vt:lpstr>Thème1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server</cp:lastModifiedBy>
  <cp:revision>186</cp:revision>
  <dcterms:created xsi:type="dcterms:W3CDTF">2013-08-21T19:17:07Z</dcterms:created>
  <dcterms:modified xsi:type="dcterms:W3CDTF">2018-04-19T16:36:26Z</dcterms:modified>
</cp:coreProperties>
</file>